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6"/>
  </p:notesMasterIdLst>
  <p:sldIdLst>
    <p:sldId id="497" r:id="rId2"/>
    <p:sldId id="1616" r:id="rId3"/>
    <p:sldId id="1619" r:id="rId4"/>
    <p:sldId id="1617" r:id="rId5"/>
    <p:sldId id="1620" r:id="rId6"/>
    <p:sldId id="472" r:id="rId7"/>
    <p:sldId id="1358" r:id="rId8"/>
    <p:sldId id="496" r:id="rId9"/>
    <p:sldId id="605" r:id="rId10"/>
    <p:sldId id="532" r:id="rId11"/>
    <p:sldId id="596" r:id="rId12"/>
    <p:sldId id="578" r:id="rId13"/>
    <p:sldId id="597" r:id="rId14"/>
    <p:sldId id="579" r:id="rId15"/>
    <p:sldId id="851" r:id="rId16"/>
    <p:sldId id="850" r:id="rId17"/>
    <p:sldId id="598" r:id="rId18"/>
    <p:sldId id="326" r:id="rId19"/>
    <p:sldId id="599" r:id="rId20"/>
    <p:sldId id="327" r:id="rId21"/>
    <p:sldId id="328" r:id="rId22"/>
    <p:sldId id="329" r:id="rId23"/>
    <p:sldId id="330" r:id="rId24"/>
    <p:sldId id="315" r:id="rId25"/>
    <p:sldId id="314" r:id="rId26"/>
    <p:sldId id="317" r:id="rId27"/>
    <p:sldId id="600" r:id="rId28"/>
    <p:sldId id="318" r:id="rId29"/>
    <p:sldId id="692" r:id="rId30"/>
    <p:sldId id="319" r:id="rId31"/>
    <p:sldId id="601" r:id="rId32"/>
    <p:sldId id="500" r:id="rId33"/>
    <p:sldId id="321" r:id="rId34"/>
    <p:sldId id="494" r:id="rId35"/>
    <p:sldId id="901" r:id="rId36"/>
    <p:sldId id="902" r:id="rId37"/>
    <p:sldId id="603" r:id="rId38"/>
    <p:sldId id="499" r:id="rId39"/>
    <p:sldId id="604" r:id="rId40"/>
    <p:sldId id="489" r:id="rId41"/>
    <p:sldId id="325" r:id="rId42"/>
    <p:sldId id="501" r:id="rId43"/>
    <p:sldId id="951" r:id="rId44"/>
    <p:sldId id="606" r:id="rId45"/>
    <p:sldId id="535" r:id="rId46"/>
    <p:sldId id="536" r:id="rId47"/>
    <p:sldId id="537" r:id="rId48"/>
    <p:sldId id="538" r:id="rId49"/>
    <p:sldId id="883" r:id="rId50"/>
    <p:sldId id="900" r:id="rId51"/>
    <p:sldId id="898" r:id="rId52"/>
    <p:sldId id="842" r:id="rId53"/>
    <p:sldId id="843" r:id="rId54"/>
    <p:sldId id="844" r:id="rId55"/>
    <p:sldId id="845" r:id="rId56"/>
    <p:sldId id="932" r:id="rId57"/>
    <p:sldId id="1133" r:id="rId58"/>
    <p:sldId id="1099" r:id="rId59"/>
    <p:sldId id="1100" r:id="rId60"/>
    <p:sldId id="1101" r:id="rId61"/>
    <p:sldId id="1102" r:id="rId62"/>
    <p:sldId id="1103" r:id="rId63"/>
    <p:sldId id="1104" r:id="rId64"/>
    <p:sldId id="1105" r:id="rId65"/>
    <p:sldId id="1106" r:id="rId66"/>
    <p:sldId id="1107" r:id="rId67"/>
    <p:sldId id="1108" r:id="rId68"/>
    <p:sldId id="1109" r:id="rId69"/>
    <p:sldId id="1110" r:id="rId70"/>
    <p:sldId id="1111" r:id="rId71"/>
    <p:sldId id="1112" r:id="rId72"/>
    <p:sldId id="1113" r:id="rId73"/>
    <p:sldId id="1114" r:id="rId74"/>
    <p:sldId id="1115" r:id="rId75"/>
    <p:sldId id="1116" r:id="rId76"/>
    <p:sldId id="1117" r:id="rId77"/>
    <p:sldId id="1118" r:id="rId78"/>
    <p:sldId id="1119" r:id="rId79"/>
    <p:sldId id="1120" r:id="rId80"/>
    <p:sldId id="1121" r:id="rId81"/>
    <p:sldId id="1122" r:id="rId82"/>
    <p:sldId id="1123" r:id="rId83"/>
    <p:sldId id="1124" r:id="rId84"/>
    <p:sldId id="1125" r:id="rId85"/>
    <p:sldId id="1126" r:id="rId86"/>
    <p:sldId id="1127" r:id="rId87"/>
    <p:sldId id="1128" r:id="rId88"/>
    <p:sldId id="1129" r:id="rId89"/>
    <p:sldId id="1131" r:id="rId90"/>
    <p:sldId id="1132" r:id="rId91"/>
    <p:sldId id="1068" r:id="rId92"/>
    <p:sldId id="1359" r:id="rId93"/>
    <p:sldId id="1007" r:id="rId94"/>
    <p:sldId id="1008" r:id="rId95"/>
    <p:sldId id="1009" r:id="rId96"/>
    <p:sldId id="1010" r:id="rId97"/>
    <p:sldId id="1011" r:id="rId98"/>
    <p:sldId id="1012" r:id="rId99"/>
    <p:sldId id="1013" r:id="rId100"/>
    <p:sldId id="1020" r:id="rId101"/>
    <p:sldId id="1021" r:id="rId102"/>
    <p:sldId id="1069" r:id="rId103"/>
    <p:sldId id="1070" r:id="rId104"/>
    <p:sldId id="1311" r:id="rId105"/>
    <p:sldId id="1312" r:id="rId106"/>
    <p:sldId id="1072" r:id="rId107"/>
    <p:sldId id="1073" r:id="rId108"/>
    <p:sldId id="1074" r:id="rId109"/>
    <p:sldId id="1075" r:id="rId110"/>
    <p:sldId id="1076" r:id="rId111"/>
    <p:sldId id="1077" r:id="rId112"/>
    <p:sldId id="1078" r:id="rId113"/>
    <p:sldId id="1079" r:id="rId114"/>
    <p:sldId id="1080" r:id="rId115"/>
    <p:sldId id="1081" r:id="rId116"/>
    <p:sldId id="1082" r:id="rId117"/>
    <p:sldId id="1083" r:id="rId118"/>
    <p:sldId id="1084" r:id="rId119"/>
    <p:sldId id="1085" r:id="rId120"/>
    <p:sldId id="1086" r:id="rId121"/>
    <p:sldId id="1087" r:id="rId122"/>
    <p:sldId id="1088" r:id="rId123"/>
    <p:sldId id="1089" r:id="rId124"/>
    <p:sldId id="1090" r:id="rId125"/>
    <p:sldId id="1031" r:id="rId126"/>
    <p:sldId id="1032" r:id="rId127"/>
    <p:sldId id="1033" r:id="rId128"/>
    <p:sldId id="1034" r:id="rId129"/>
    <p:sldId id="1035" r:id="rId130"/>
    <p:sldId id="1036" r:id="rId131"/>
    <p:sldId id="1037" r:id="rId132"/>
    <p:sldId id="1038" r:id="rId133"/>
    <p:sldId id="1039" r:id="rId134"/>
    <p:sldId id="1040" r:id="rId135"/>
    <p:sldId id="1041" r:id="rId136"/>
    <p:sldId id="1042" r:id="rId137"/>
    <p:sldId id="1043" r:id="rId138"/>
    <p:sldId id="1044" r:id="rId139"/>
    <p:sldId id="1351" r:id="rId140"/>
    <p:sldId id="1352" r:id="rId141"/>
    <p:sldId id="1590" r:id="rId142"/>
    <p:sldId id="1591" r:id="rId143"/>
    <p:sldId id="1592" r:id="rId144"/>
    <p:sldId id="1593" r:id="rId145"/>
    <p:sldId id="1594" r:id="rId146"/>
    <p:sldId id="1595" r:id="rId147"/>
    <p:sldId id="1596" r:id="rId148"/>
    <p:sldId id="1597" r:id="rId149"/>
    <p:sldId id="1598" r:id="rId150"/>
    <p:sldId id="1599" r:id="rId151"/>
    <p:sldId id="1600" r:id="rId152"/>
    <p:sldId id="1601" r:id="rId153"/>
    <p:sldId id="1602" r:id="rId154"/>
    <p:sldId id="1603" r:id="rId155"/>
    <p:sldId id="1604" r:id="rId156"/>
    <p:sldId id="1605" r:id="rId157"/>
    <p:sldId id="1606" r:id="rId158"/>
    <p:sldId id="1607" r:id="rId159"/>
    <p:sldId id="1608" r:id="rId160"/>
    <p:sldId id="1609" r:id="rId161"/>
    <p:sldId id="1610" r:id="rId162"/>
    <p:sldId id="1611" r:id="rId163"/>
    <p:sldId id="1612" r:id="rId164"/>
    <p:sldId id="1613" r:id="rId165"/>
    <p:sldId id="1614" r:id="rId166"/>
    <p:sldId id="1615" r:id="rId167"/>
    <p:sldId id="1067" r:id="rId168"/>
    <p:sldId id="1360" r:id="rId169"/>
    <p:sldId id="1045" r:id="rId170"/>
    <p:sldId id="1046" r:id="rId171"/>
    <p:sldId id="1047" r:id="rId172"/>
    <p:sldId id="1048" r:id="rId173"/>
    <p:sldId id="1051" r:id="rId174"/>
    <p:sldId id="1052" r:id="rId175"/>
    <p:sldId id="1053" r:id="rId176"/>
    <p:sldId id="1054" r:id="rId177"/>
    <p:sldId id="1055" r:id="rId178"/>
    <p:sldId id="1056" r:id="rId179"/>
    <p:sldId id="1057" r:id="rId180"/>
    <p:sldId id="1058" r:id="rId181"/>
    <p:sldId id="1059" r:id="rId182"/>
    <p:sldId id="1060" r:id="rId183"/>
    <p:sldId id="1063" r:id="rId184"/>
    <p:sldId id="1064" r:id="rId185"/>
    <p:sldId id="1399" r:id="rId186"/>
    <p:sldId id="1400" r:id="rId187"/>
    <p:sldId id="1401" r:id="rId188"/>
    <p:sldId id="1402" r:id="rId189"/>
    <p:sldId id="1403" r:id="rId190"/>
    <p:sldId id="1404" r:id="rId191"/>
    <p:sldId id="1405" r:id="rId192"/>
    <p:sldId id="1424" r:id="rId193"/>
    <p:sldId id="1425" r:id="rId194"/>
    <p:sldId id="1426" r:id="rId195"/>
    <p:sldId id="1427" r:id="rId196"/>
    <p:sldId id="1428" r:id="rId197"/>
    <p:sldId id="1429" r:id="rId198"/>
    <p:sldId id="1430" r:id="rId199"/>
    <p:sldId id="1431" r:id="rId200"/>
    <p:sldId id="1432" r:id="rId201"/>
    <p:sldId id="1433" r:id="rId202"/>
    <p:sldId id="1434" r:id="rId203"/>
    <p:sldId id="1435" r:id="rId204"/>
    <p:sldId id="1436" r:id="rId205"/>
    <p:sldId id="1437" r:id="rId206"/>
    <p:sldId id="1438" r:id="rId207"/>
    <p:sldId id="1439" r:id="rId208"/>
    <p:sldId id="1440" r:id="rId209"/>
    <p:sldId id="1441" r:id="rId210"/>
    <p:sldId id="1442" r:id="rId211"/>
    <p:sldId id="1443" r:id="rId212"/>
    <p:sldId id="1444" r:id="rId213"/>
    <p:sldId id="1445" r:id="rId214"/>
    <p:sldId id="1446" r:id="rId215"/>
    <p:sldId id="1447" r:id="rId216"/>
    <p:sldId id="1448" r:id="rId217"/>
    <p:sldId id="1449" r:id="rId218"/>
    <p:sldId id="1450" r:id="rId219"/>
    <p:sldId id="1451" r:id="rId220"/>
    <p:sldId id="1452" r:id="rId221"/>
    <p:sldId id="1453" r:id="rId222"/>
    <p:sldId id="1454" r:id="rId223"/>
    <p:sldId id="1455" r:id="rId224"/>
    <p:sldId id="1456" r:id="rId225"/>
    <p:sldId id="1457" r:id="rId226"/>
    <p:sldId id="1458" r:id="rId227"/>
    <p:sldId id="1459" r:id="rId228"/>
    <p:sldId id="1460" r:id="rId229"/>
    <p:sldId id="1461" r:id="rId230"/>
    <p:sldId id="1462" r:id="rId231"/>
    <p:sldId id="1463" r:id="rId232"/>
    <p:sldId id="1464" r:id="rId233"/>
    <p:sldId id="1465" r:id="rId234"/>
    <p:sldId id="1466" r:id="rId235"/>
    <p:sldId id="1467" r:id="rId236"/>
    <p:sldId id="1468" r:id="rId237"/>
    <p:sldId id="1469" r:id="rId238"/>
    <p:sldId id="1470" r:id="rId239"/>
    <p:sldId id="1471" r:id="rId240"/>
    <p:sldId id="1472" r:id="rId241"/>
    <p:sldId id="1473" r:id="rId242"/>
    <p:sldId id="1474" r:id="rId243"/>
    <p:sldId id="1475" r:id="rId244"/>
    <p:sldId id="1476" r:id="rId245"/>
    <p:sldId id="1477" r:id="rId246"/>
    <p:sldId id="1478" r:id="rId247"/>
    <p:sldId id="1479" r:id="rId248"/>
    <p:sldId id="1480" r:id="rId249"/>
    <p:sldId id="1481" r:id="rId250"/>
    <p:sldId id="1482" r:id="rId251"/>
    <p:sldId id="1483" r:id="rId252"/>
    <p:sldId id="1484" r:id="rId253"/>
    <p:sldId id="1485" r:id="rId254"/>
    <p:sldId id="1486" r:id="rId255"/>
    <p:sldId id="1487" r:id="rId256"/>
    <p:sldId id="1488" r:id="rId257"/>
    <p:sldId id="1489" r:id="rId258"/>
    <p:sldId id="1490" r:id="rId259"/>
    <p:sldId id="1491" r:id="rId260"/>
    <p:sldId id="1492" r:id="rId261"/>
    <p:sldId id="1493" r:id="rId262"/>
    <p:sldId id="1494" r:id="rId263"/>
    <p:sldId id="1495" r:id="rId264"/>
    <p:sldId id="1496" r:id="rId265"/>
    <p:sldId id="1497" r:id="rId266"/>
    <p:sldId id="1498" r:id="rId267"/>
    <p:sldId id="1499" r:id="rId268"/>
    <p:sldId id="1500" r:id="rId269"/>
    <p:sldId id="1501" r:id="rId270"/>
    <p:sldId id="1502" r:id="rId271"/>
    <p:sldId id="1503" r:id="rId272"/>
    <p:sldId id="1504" r:id="rId273"/>
    <p:sldId id="1505" r:id="rId274"/>
    <p:sldId id="1506" r:id="rId275"/>
    <p:sldId id="1507" r:id="rId276"/>
    <p:sldId id="1508" r:id="rId277"/>
    <p:sldId id="1509" r:id="rId278"/>
    <p:sldId id="1510" r:id="rId279"/>
    <p:sldId id="1511" r:id="rId280"/>
    <p:sldId id="1512" r:id="rId281"/>
    <p:sldId id="1513" r:id="rId282"/>
    <p:sldId id="1514" r:id="rId283"/>
    <p:sldId id="1515" r:id="rId284"/>
    <p:sldId id="1516" r:id="rId285"/>
    <p:sldId id="1517" r:id="rId286"/>
    <p:sldId id="1518" r:id="rId287"/>
    <p:sldId id="1519" r:id="rId288"/>
    <p:sldId id="1520" r:id="rId289"/>
    <p:sldId id="1521" r:id="rId290"/>
    <p:sldId id="1522" r:id="rId291"/>
    <p:sldId id="1523" r:id="rId292"/>
    <p:sldId id="1524" r:id="rId293"/>
    <p:sldId id="1525" r:id="rId294"/>
    <p:sldId id="1526" r:id="rId295"/>
    <p:sldId id="1527" r:id="rId296"/>
    <p:sldId id="1528" r:id="rId297"/>
    <p:sldId id="1529" r:id="rId298"/>
    <p:sldId id="1530" r:id="rId299"/>
    <p:sldId id="1531" r:id="rId300"/>
    <p:sldId id="1532" r:id="rId301"/>
    <p:sldId id="1533" r:id="rId302"/>
    <p:sldId id="1534" r:id="rId303"/>
    <p:sldId id="1535" r:id="rId304"/>
    <p:sldId id="1536" r:id="rId305"/>
    <p:sldId id="1537" r:id="rId306"/>
    <p:sldId id="1538" r:id="rId307"/>
    <p:sldId id="1539" r:id="rId308"/>
    <p:sldId id="1540" r:id="rId309"/>
    <p:sldId id="1541" r:id="rId310"/>
    <p:sldId id="1542" r:id="rId311"/>
    <p:sldId id="1543" r:id="rId312"/>
    <p:sldId id="1544" r:id="rId313"/>
    <p:sldId id="1545" r:id="rId314"/>
    <p:sldId id="1546" r:id="rId315"/>
    <p:sldId id="1547" r:id="rId316"/>
    <p:sldId id="1548" r:id="rId317"/>
    <p:sldId id="1549" r:id="rId318"/>
    <p:sldId id="1550" r:id="rId319"/>
    <p:sldId id="1551" r:id="rId320"/>
    <p:sldId id="1552" r:id="rId321"/>
    <p:sldId id="1553" r:id="rId322"/>
    <p:sldId id="1554" r:id="rId323"/>
    <p:sldId id="1555" r:id="rId324"/>
    <p:sldId id="1556" r:id="rId325"/>
    <p:sldId id="1557" r:id="rId326"/>
    <p:sldId id="1558" r:id="rId327"/>
    <p:sldId id="1559" r:id="rId328"/>
    <p:sldId id="1560" r:id="rId329"/>
    <p:sldId id="1561" r:id="rId330"/>
    <p:sldId id="1562" r:id="rId331"/>
    <p:sldId id="1563" r:id="rId332"/>
    <p:sldId id="1564" r:id="rId333"/>
    <p:sldId id="1565" r:id="rId334"/>
    <p:sldId id="1566" r:id="rId335"/>
    <p:sldId id="1567" r:id="rId336"/>
    <p:sldId id="1568" r:id="rId337"/>
    <p:sldId id="1569" r:id="rId338"/>
    <p:sldId id="1570" r:id="rId339"/>
    <p:sldId id="1571" r:id="rId340"/>
    <p:sldId id="1572" r:id="rId341"/>
    <p:sldId id="1573" r:id="rId342"/>
    <p:sldId id="1574" r:id="rId343"/>
    <p:sldId id="1575" r:id="rId344"/>
    <p:sldId id="1576" r:id="rId345"/>
    <p:sldId id="1577" r:id="rId346"/>
    <p:sldId id="1578" r:id="rId347"/>
    <p:sldId id="1579" r:id="rId348"/>
    <p:sldId id="1580" r:id="rId349"/>
    <p:sldId id="1581" r:id="rId350"/>
    <p:sldId id="1582" r:id="rId351"/>
    <p:sldId id="1583" r:id="rId352"/>
    <p:sldId id="1584" r:id="rId353"/>
    <p:sldId id="1585" r:id="rId354"/>
    <p:sldId id="1586" r:id="rId355"/>
    <p:sldId id="1587" r:id="rId356"/>
    <p:sldId id="1588" r:id="rId357"/>
    <p:sldId id="1589" r:id="rId358"/>
    <p:sldId id="1025" r:id="rId359"/>
    <p:sldId id="1361" r:id="rId360"/>
    <p:sldId id="1307" r:id="rId361"/>
    <p:sldId id="1308" r:id="rId362"/>
    <p:sldId id="1310" r:id="rId363"/>
    <p:sldId id="1309" r:id="rId364"/>
    <p:sldId id="1134" r:id="rId365"/>
    <p:sldId id="1135" r:id="rId366"/>
    <p:sldId id="1138" r:id="rId367"/>
    <p:sldId id="1139" r:id="rId368"/>
    <p:sldId id="1140" r:id="rId369"/>
    <p:sldId id="1141" r:id="rId370"/>
    <p:sldId id="999" r:id="rId371"/>
    <p:sldId id="1000" r:id="rId372"/>
    <p:sldId id="1001" r:id="rId373"/>
    <p:sldId id="1002" r:id="rId374"/>
    <p:sldId id="1004" r:id="rId375"/>
    <p:sldId id="1005" r:id="rId376"/>
    <p:sldId id="1006" r:id="rId377"/>
    <p:sldId id="1315" r:id="rId378"/>
    <p:sldId id="1313" r:id="rId379"/>
    <p:sldId id="731" r:id="rId380"/>
    <p:sldId id="1368" r:id="rId381"/>
    <p:sldId id="732" r:id="rId382"/>
    <p:sldId id="758" r:id="rId383"/>
    <p:sldId id="759" r:id="rId384"/>
    <p:sldId id="916" r:id="rId385"/>
    <p:sldId id="917" r:id="rId386"/>
    <p:sldId id="840" r:id="rId387"/>
    <p:sldId id="841" r:id="rId388"/>
    <p:sldId id="939" r:id="rId389"/>
    <p:sldId id="766" r:id="rId390"/>
    <p:sldId id="767" r:id="rId391"/>
    <p:sldId id="776" r:id="rId392"/>
    <p:sldId id="752" r:id="rId393"/>
    <p:sldId id="753" r:id="rId394"/>
    <p:sldId id="764" r:id="rId395"/>
    <p:sldId id="765" r:id="rId396"/>
    <p:sldId id="874" r:id="rId397"/>
    <p:sldId id="946" r:id="rId398"/>
    <p:sldId id="777" r:id="rId399"/>
    <p:sldId id="762" r:id="rId400"/>
    <p:sldId id="763" r:id="rId401"/>
    <p:sldId id="769" r:id="rId402"/>
    <p:sldId id="770" r:id="rId403"/>
    <p:sldId id="873" r:id="rId404"/>
    <p:sldId id="875" r:id="rId405"/>
    <p:sldId id="943" r:id="rId406"/>
    <p:sldId id="755" r:id="rId407"/>
    <p:sldId id="754" r:id="rId408"/>
    <p:sldId id="760" r:id="rId409"/>
    <p:sldId id="952" r:id="rId410"/>
    <p:sldId id="768" r:id="rId411"/>
    <p:sldId id="761" r:id="rId412"/>
    <p:sldId id="861" r:id="rId413"/>
    <p:sldId id="862" r:id="rId414"/>
    <p:sldId id="756" r:id="rId415"/>
    <p:sldId id="771" r:id="rId416"/>
    <p:sldId id="876" r:id="rId417"/>
    <p:sldId id="877" r:id="rId418"/>
    <p:sldId id="1180" r:id="rId419"/>
    <p:sldId id="1369" r:id="rId420"/>
    <p:sldId id="778" r:id="rId421"/>
    <p:sldId id="779" r:id="rId422"/>
    <p:sldId id="834" r:id="rId423"/>
    <p:sldId id="780" r:id="rId424"/>
    <p:sldId id="833" r:id="rId425"/>
    <p:sldId id="783" r:id="rId426"/>
    <p:sldId id="880" r:id="rId427"/>
    <p:sldId id="881" r:id="rId428"/>
    <p:sldId id="879" r:id="rId429"/>
    <p:sldId id="866" r:id="rId430"/>
    <p:sldId id="878" r:id="rId431"/>
    <p:sldId id="867" r:id="rId432"/>
    <p:sldId id="868" r:id="rId433"/>
    <p:sldId id="870" r:id="rId434"/>
    <p:sldId id="871" r:id="rId435"/>
    <p:sldId id="869" r:id="rId436"/>
    <p:sldId id="1422" r:id="rId437"/>
    <p:sldId id="1423" r:id="rId438"/>
    <p:sldId id="1182" r:id="rId439"/>
    <p:sldId id="1370" r:id="rId440"/>
    <p:sldId id="1183" r:id="rId441"/>
    <p:sldId id="1184" r:id="rId442"/>
    <p:sldId id="1185" r:id="rId443"/>
    <p:sldId id="1186" r:id="rId444"/>
    <p:sldId id="1187" r:id="rId445"/>
    <p:sldId id="1398" r:id="rId446"/>
    <p:sldId id="1188" r:id="rId447"/>
    <p:sldId id="1189" r:id="rId448"/>
    <p:sldId id="1190" r:id="rId449"/>
    <p:sldId id="1191" r:id="rId450"/>
    <p:sldId id="1192" r:id="rId451"/>
    <p:sldId id="1373" r:id="rId452"/>
    <p:sldId id="1374" r:id="rId453"/>
    <p:sldId id="1193" r:id="rId454"/>
    <p:sldId id="1194" r:id="rId455"/>
    <p:sldId id="1195" r:id="rId456"/>
    <p:sldId id="1196" r:id="rId457"/>
    <p:sldId id="1197" r:id="rId458"/>
    <p:sldId id="1198" r:id="rId459"/>
    <p:sldId id="1199" r:id="rId460"/>
    <p:sldId id="1200" r:id="rId461"/>
    <p:sldId id="1201" r:id="rId462"/>
    <p:sldId id="1202" r:id="rId463"/>
    <p:sldId id="1203" r:id="rId464"/>
    <p:sldId id="1204" r:id="rId465"/>
    <p:sldId id="1205" r:id="rId466"/>
    <p:sldId id="1206" r:id="rId467"/>
    <p:sldId id="1207" r:id="rId468"/>
    <p:sldId id="1208" r:id="rId469"/>
    <p:sldId id="1209" r:id="rId470"/>
    <p:sldId id="1215" r:id="rId471"/>
    <p:sldId id="1216" r:id="rId472"/>
    <p:sldId id="1217" r:id="rId473"/>
    <p:sldId id="1218" r:id="rId474"/>
    <p:sldId id="1219" r:id="rId475"/>
    <p:sldId id="1220" r:id="rId476"/>
    <p:sldId id="1221" r:id="rId477"/>
    <p:sldId id="1222" r:id="rId478"/>
    <p:sldId id="1223" r:id="rId479"/>
    <p:sldId id="1224" r:id="rId480"/>
    <p:sldId id="1225" r:id="rId481"/>
    <p:sldId id="1226" r:id="rId482"/>
    <p:sldId id="1227" r:id="rId483"/>
    <p:sldId id="1228" r:id="rId484"/>
    <p:sldId id="1229" r:id="rId485"/>
    <p:sldId id="1230" r:id="rId486"/>
    <p:sldId id="1231" r:id="rId487"/>
    <p:sldId id="1232" r:id="rId488"/>
    <p:sldId id="1233" r:id="rId489"/>
    <p:sldId id="1234" r:id="rId490"/>
    <p:sldId id="1235" r:id="rId491"/>
    <p:sldId id="1236" r:id="rId492"/>
    <p:sldId id="1237" r:id="rId493"/>
    <p:sldId id="1238" r:id="rId494"/>
    <p:sldId id="1239" r:id="rId495"/>
    <p:sldId id="1240" r:id="rId496"/>
    <p:sldId id="1241" r:id="rId497"/>
    <p:sldId id="1242" r:id="rId498"/>
    <p:sldId id="1243" r:id="rId499"/>
    <p:sldId id="1244" r:id="rId500"/>
    <p:sldId id="1245" r:id="rId501"/>
    <p:sldId id="1246" r:id="rId502"/>
    <p:sldId id="1247" r:id="rId503"/>
    <p:sldId id="1248" r:id="rId504"/>
    <p:sldId id="1249" r:id="rId505"/>
    <p:sldId id="1250" r:id="rId506"/>
    <p:sldId id="1251" r:id="rId507"/>
    <p:sldId id="1252" r:id="rId508"/>
    <p:sldId id="1253" r:id="rId509"/>
    <p:sldId id="1254" r:id="rId510"/>
    <p:sldId id="1255" r:id="rId511"/>
    <p:sldId id="1256" r:id="rId512"/>
    <p:sldId id="1257" r:id="rId513"/>
    <p:sldId id="1258" r:id="rId514"/>
    <p:sldId id="1259" r:id="rId515"/>
    <p:sldId id="1260" r:id="rId516"/>
    <p:sldId id="1261" r:id="rId517"/>
    <p:sldId id="1262" r:id="rId518"/>
    <p:sldId id="1263" r:id="rId519"/>
    <p:sldId id="1264" r:id="rId520"/>
    <p:sldId id="1265" r:id="rId521"/>
    <p:sldId id="1266" r:id="rId522"/>
    <p:sldId id="1267" r:id="rId523"/>
    <p:sldId id="1268" r:id="rId524"/>
    <p:sldId id="1269" r:id="rId525"/>
    <p:sldId id="1270" r:id="rId526"/>
    <p:sldId id="1271" r:id="rId527"/>
    <p:sldId id="1272" r:id="rId528"/>
    <p:sldId id="1273" r:id="rId529"/>
    <p:sldId id="1274" r:id="rId530"/>
    <p:sldId id="1275" r:id="rId531"/>
    <p:sldId id="1276" r:id="rId532"/>
    <p:sldId id="1277" r:id="rId533"/>
    <p:sldId id="1278" r:id="rId534"/>
    <p:sldId id="1279" r:id="rId535"/>
    <p:sldId id="1280" r:id="rId536"/>
    <p:sldId id="1281" r:id="rId537"/>
    <p:sldId id="1282" r:id="rId538"/>
    <p:sldId id="1283" r:id="rId539"/>
    <p:sldId id="1284" r:id="rId540"/>
    <p:sldId id="1285" r:id="rId541"/>
    <p:sldId id="1286" r:id="rId542"/>
    <p:sldId id="1287" r:id="rId543"/>
    <p:sldId id="1288" r:id="rId544"/>
    <p:sldId id="1289" r:id="rId545"/>
    <p:sldId id="1290" r:id="rId546"/>
    <p:sldId id="1291" r:id="rId547"/>
    <p:sldId id="1292" r:id="rId548"/>
    <p:sldId id="1293" r:id="rId549"/>
    <p:sldId id="1294" r:id="rId550"/>
    <p:sldId id="1295" r:id="rId551"/>
    <p:sldId id="1296" r:id="rId552"/>
    <p:sldId id="1297" r:id="rId553"/>
    <p:sldId id="1298" r:id="rId554"/>
    <p:sldId id="1299" r:id="rId555"/>
    <p:sldId id="1300" r:id="rId556"/>
    <p:sldId id="1301" r:id="rId557"/>
    <p:sldId id="1302" r:id="rId558"/>
    <p:sldId id="1303" r:id="rId559"/>
    <p:sldId id="1304" r:id="rId560"/>
    <p:sldId id="1305" r:id="rId561"/>
    <p:sldId id="1306" r:id="rId562"/>
    <p:sldId id="1376" r:id="rId563"/>
    <p:sldId id="1377" r:id="rId564"/>
    <p:sldId id="1378" r:id="rId565"/>
    <p:sldId id="1379" r:id="rId566"/>
    <p:sldId id="1380" r:id="rId567"/>
    <p:sldId id="1381" r:id="rId568"/>
    <p:sldId id="1382" r:id="rId569"/>
    <p:sldId id="1383" r:id="rId570"/>
    <p:sldId id="1384" r:id="rId571"/>
    <p:sldId id="1385" r:id="rId572"/>
    <p:sldId id="1386" r:id="rId573"/>
    <p:sldId id="1387" r:id="rId574"/>
    <p:sldId id="1388" r:id="rId575"/>
    <p:sldId id="1389" r:id="rId576"/>
    <p:sldId id="1390" r:id="rId577"/>
    <p:sldId id="1391" r:id="rId578"/>
    <p:sldId id="1392" r:id="rId579"/>
    <p:sldId id="1393" r:id="rId580"/>
    <p:sldId id="1394" r:id="rId581"/>
    <p:sldId id="1395" r:id="rId582"/>
    <p:sldId id="1396" r:id="rId583"/>
    <p:sldId id="1397" r:id="rId584"/>
    <p:sldId id="788" r:id="rId5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3645E60-B72C-475C-912B-1B62A1EE0303}">
          <p14:sldIdLst>
            <p14:sldId id="497"/>
            <p14:sldId id="1616"/>
            <p14:sldId id="1619"/>
            <p14:sldId id="1617"/>
            <p14:sldId id="1620"/>
          </p14:sldIdLst>
        </p14:section>
        <p14:section name="Data Defination Language" id="{D5A285BA-3243-415C-BEBE-87E22524B363}">
          <p14:sldIdLst>
            <p14:sldId id="472"/>
            <p14:sldId id="1358"/>
            <p14:sldId id="496"/>
            <p14:sldId id="605"/>
            <p14:sldId id="532"/>
            <p14:sldId id="596"/>
            <p14:sldId id="578"/>
            <p14:sldId id="597"/>
            <p14:sldId id="579"/>
            <p14:sldId id="851"/>
            <p14:sldId id="850"/>
            <p14:sldId id="598"/>
            <p14:sldId id="326"/>
            <p14:sldId id="599"/>
            <p14:sldId id="327"/>
            <p14:sldId id="328"/>
            <p14:sldId id="329"/>
            <p14:sldId id="330"/>
            <p14:sldId id="315"/>
            <p14:sldId id="314"/>
            <p14:sldId id="317"/>
            <p14:sldId id="600"/>
            <p14:sldId id="318"/>
            <p14:sldId id="692"/>
            <p14:sldId id="319"/>
            <p14:sldId id="601"/>
            <p14:sldId id="500"/>
            <p14:sldId id="321"/>
            <p14:sldId id="494"/>
            <p14:sldId id="901"/>
            <p14:sldId id="902"/>
            <p14:sldId id="603"/>
            <p14:sldId id="499"/>
            <p14:sldId id="604"/>
            <p14:sldId id="489"/>
            <p14:sldId id="325"/>
            <p14:sldId id="501"/>
            <p14:sldId id="951"/>
            <p14:sldId id="606"/>
            <p14:sldId id="535"/>
            <p14:sldId id="536"/>
            <p14:sldId id="537"/>
            <p14:sldId id="538"/>
            <p14:sldId id="883"/>
            <p14:sldId id="900"/>
            <p14:sldId id="898"/>
            <p14:sldId id="842"/>
            <p14:sldId id="843"/>
            <p14:sldId id="844"/>
            <p14:sldId id="845"/>
            <p14:sldId id="932"/>
            <p14:sldId id="1133"/>
            <p14:sldId id="1099"/>
            <p14:sldId id="1100"/>
            <p14:sldId id="1101"/>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24"/>
            <p14:sldId id="1125"/>
            <p14:sldId id="1126"/>
            <p14:sldId id="1127"/>
            <p14:sldId id="1128"/>
            <p14:sldId id="1129"/>
            <p14:sldId id="1131"/>
            <p14:sldId id="1132"/>
            <p14:sldId id="1068"/>
            <p14:sldId id="1359"/>
            <p14:sldId id="1007"/>
            <p14:sldId id="1008"/>
            <p14:sldId id="1009"/>
            <p14:sldId id="1010"/>
            <p14:sldId id="1011"/>
            <p14:sldId id="1012"/>
            <p14:sldId id="1013"/>
            <p14:sldId id="1020"/>
            <p14:sldId id="1021"/>
            <p14:sldId id="1069"/>
            <p14:sldId id="1070"/>
            <p14:sldId id="1311"/>
            <p14:sldId id="1312"/>
            <p14:sldId id="1072"/>
            <p14:sldId id="1073"/>
            <p14:sldId id="1074"/>
            <p14:sldId id="1075"/>
            <p14:sldId id="1076"/>
            <p14:sldId id="1077"/>
            <p14:sldId id="1078"/>
            <p14:sldId id="1079"/>
            <p14:sldId id="1080"/>
            <p14:sldId id="1081"/>
            <p14:sldId id="1082"/>
            <p14:sldId id="1083"/>
            <p14:sldId id="1084"/>
            <p14:sldId id="1085"/>
            <p14:sldId id="1086"/>
            <p14:sldId id="1087"/>
            <p14:sldId id="1088"/>
            <p14:sldId id="1089"/>
            <p14:sldId id="1090"/>
            <p14:sldId id="1031"/>
            <p14:sldId id="1032"/>
            <p14:sldId id="1033"/>
            <p14:sldId id="1034"/>
            <p14:sldId id="1035"/>
            <p14:sldId id="1036"/>
            <p14:sldId id="1037"/>
            <p14:sldId id="1038"/>
            <p14:sldId id="1039"/>
            <p14:sldId id="1040"/>
            <p14:sldId id="1041"/>
            <p14:sldId id="1042"/>
            <p14:sldId id="1043"/>
            <p14:sldId id="1044"/>
            <p14:sldId id="1351"/>
            <p14:sldId id="1352"/>
            <p14:sldId id="1590"/>
            <p14:sldId id="1591"/>
            <p14:sldId id="1592"/>
            <p14:sldId id="1593"/>
            <p14:sldId id="1594"/>
            <p14:sldId id="1595"/>
            <p14:sldId id="1596"/>
            <p14:sldId id="1597"/>
            <p14:sldId id="1598"/>
            <p14:sldId id="1599"/>
            <p14:sldId id="1600"/>
            <p14:sldId id="1601"/>
            <p14:sldId id="1602"/>
            <p14:sldId id="1603"/>
            <p14:sldId id="1604"/>
            <p14:sldId id="1605"/>
            <p14:sldId id="1606"/>
            <p14:sldId id="1607"/>
            <p14:sldId id="1608"/>
            <p14:sldId id="1609"/>
            <p14:sldId id="1610"/>
            <p14:sldId id="1611"/>
            <p14:sldId id="1612"/>
            <p14:sldId id="1613"/>
            <p14:sldId id="1614"/>
            <p14:sldId id="1615"/>
          </p14:sldIdLst>
        </p14:section>
        <p14:section name="Data Manipulation Language" id="{304F1928-4EBC-4EB1-A81E-9FB363F4CA74}">
          <p14:sldIdLst>
            <p14:sldId id="1067"/>
            <p14:sldId id="1360"/>
            <p14:sldId id="1045"/>
            <p14:sldId id="1046"/>
            <p14:sldId id="1047"/>
            <p14:sldId id="1048"/>
            <p14:sldId id="1051"/>
            <p14:sldId id="1052"/>
            <p14:sldId id="1053"/>
            <p14:sldId id="1054"/>
            <p14:sldId id="1055"/>
            <p14:sldId id="1056"/>
            <p14:sldId id="1057"/>
            <p14:sldId id="1058"/>
            <p14:sldId id="1059"/>
            <p14:sldId id="1060"/>
            <p14:sldId id="1063"/>
            <p14:sldId id="1064"/>
            <p14:sldId id="1399"/>
            <p14:sldId id="1400"/>
            <p14:sldId id="1401"/>
            <p14:sldId id="1402"/>
            <p14:sldId id="1403"/>
            <p14:sldId id="1404"/>
            <p14:sldId id="1405"/>
            <p14:sldId id="1424"/>
            <p14:sldId id="1425"/>
            <p14:sldId id="1426"/>
            <p14:sldId id="1427"/>
            <p14:sldId id="1428"/>
            <p14:sldId id="1429"/>
            <p14:sldId id="1430"/>
            <p14:sldId id="1431"/>
            <p14:sldId id="1432"/>
            <p14:sldId id="1433"/>
            <p14:sldId id="1434"/>
            <p14:sldId id="1435"/>
            <p14:sldId id="1436"/>
            <p14:sldId id="1437"/>
            <p14:sldId id="1438"/>
            <p14:sldId id="1439"/>
            <p14:sldId id="1440"/>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491"/>
            <p14:sldId id="1492"/>
            <p14:sldId id="1493"/>
            <p14:sldId id="1494"/>
            <p14:sldId id="1495"/>
            <p14:sldId id="1496"/>
            <p14:sldId id="1497"/>
            <p14:sldId id="1498"/>
            <p14:sldId id="1499"/>
            <p14:sldId id="1500"/>
            <p14:sldId id="1501"/>
            <p14:sldId id="1502"/>
            <p14:sldId id="1503"/>
            <p14:sldId id="1504"/>
            <p14:sldId id="1505"/>
            <p14:sldId id="1506"/>
            <p14:sldId id="1507"/>
            <p14:sldId id="1508"/>
            <p14:sldId id="1509"/>
            <p14:sldId id="1510"/>
            <p14:sldId id="1511"/>
            <p14:sldId id="1512"/>
            <p14:sldId id="1513"/>
            <p14:sldId id="1514"/>
            <p14:sldId id="1515"/>
            <p14:sldId id="1516"/>
            <p14:sldId id="1517"/>
            <p14:sldId id="1518"/>
            <p14:sldId id="1519"/>
            <p14:sldId id="1520"/>
            <p14:sldId id="1521"/>
            <p14:sldId id="1522"/>
            <p14:sldId id="1523"/>
            <p14:sldId id="1524"/>
            <p14:sldId id="1525"/>
            <p14:sldId id="1526"/>
            <p14:sldId id="1527"/>
            <p14:sldId id="1528"/>
            <p14:sldId id="1529"/>
            <p14:sldId id="1530"/>
            <p14:sldId id="1531"/>
            <p14:sldId id="1532"/>
            <p14:sldId id="1533"/>
            <p14:sldId id="1534"/>
            <p14:sldId id="1535"/>
            <p14:sldId id="1536"/>
            <p14:sldId id="1537"/>
            <p14:sldId id="1538"/>
            <p14:sldId id="1539"/>
            <p14:sldId id="1540"/>
            <p14:sldId id="1541"/>
            <p14:sldId id="1542"/>
            <p14:sldId id="1543"/>
            <p14:sldId id="1544"/>
            <p14:sldId id="1545"/>
            <p14:sldId id="1546"/>
            <p14:sldId id="1547"/>
            <p14:sldId id="1548"/>
            <p14:sldId id="1549"/>
            <p14:sldId id="1550"/>
            <p14:sldId id="1551"/>
            <p14:sldId id="1552"/>
            <p14:sldId id="1553"/>
            <p14:sldId id="1554"/>
            <p14:sldId id="1555"/>
            <p14:sldId id="1556"/>
            <p14:sldId id="1557"/>
            <p14:sldId id="1558"/>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7"/>
            <p14:sldId id="1578"/>
            <p14:sldId id="1579"/>
            <p14:sldId id="1580"/>
            <p14:sldId id="1581"/>
            <p14:sldId id="1582"/>
            <p14:sldId id="1583"/>
            <p14:sldId id="1584"/>
            <p14:sldId id="1585"/>
            <p14:sldId id="1586"/>
            <p14:sldId id="1587"/>
            <p14:sldId id="1588"/>
            <p14:sldId id="1589"/>
          </p14:sldIdLst>
        </p14:section>
        <p14:section name="Normalization" id="{AA24A567-1232-42E6-975C-29993BE12EE0}">
          <p14:sldIdLst>
            <p14:sldId id="1025"/>
            <p14:sldId id="1361"/>
            <p14:sldId id="1307"/>
            <p14:sldId id="1308"/>
            <p14:sldId id="1310"/>
            <p14:sldId id="1309"/>
            <p14:sldId id="1134"/>
            <p14:sldId id="1135"/>
            <p14:sldId id="1138"/>
            <p14:sldId id="1139"/>
            <p14:sldId id="1140"/>
            <p14:sldId id="1141"/>
            <p14:sldId id="999"/>
            <p14:sldId id="1000"/>
            <p14:sldId id="1001"/>
            <p14:sldId id="1002"/>
            <p14:sldId id="1004"/>
            <p14:sldId id="1005"/>
            <p14:sldId id="1006"/>
            <p14:sldId id="1315"/>
            <p14:sldId id="1313"/>
          </p14:sldIdLst>
        </p14:section>
        <p14:section name="Stored Procedure and User Defined Functions" id="{4289BA94-1EBA-4373-89A3-8645EA925AC3}">
          <p14:sldIdLst>
            <p14:sldId id="731"/>
            <p14:sldId id="1368"/>
            <p14:sldId id="732"/>
            <p14:sldId id="758"/>
            <p14:sldId id="759"/>
            <p14:sldId id="916"/>
            <p14:sldId id="917"/>
            <p14:sldId id="840"/>
            <p14:sldId id="841"/>
            <p14:sldId id="939"/>
            <p14:sldId id="766"/>
            <p14:sldId id="767"/>
            <p14:sldId id="776"/>
            <p14:sldId id="752"/>
            <p14:sldId id="753"/>
            <p14:sldId id="764"/>
            <p14:sldId id="765"/>
            <p14:sldId id="874"/>
            <p14:sldId id="946"/>
            <p14:sldId id="777"/>
            <p14:sldId id="762"/>
            <p14:sldId id="763"/>
            <p14:sldId id="769"/>
            <p14:sldId id="770"/>
            <p14:sldId id="873"/>
            <p14:sldId id="875"/>
            <p14:sldId id="943"/>
            <p14:sldId id="755"/>
            <p14:sldId id="754"/>
            <p14:sldId id="760"/>
            <p14:sldId id="952"/>
            <p14:sldId id="768"/>
            <p14:sldId id="761"/>
            <p14:sldId id="861"/>
            <p14:sldId id="862"/>
            <p14:sldId id="756"/>
            <p14:sldId id="771"/>
            <p14:sldId id="876"/>
            <p14:sldId id="877"/>
          </p14:sldIdLst>
        </p14:section>
        <p14:section name="Triggers" id="{B143FCD3-6E1E-4957-A940-5F22D24BADE2}">
          <p14:sldIdLst>
            <p14:sldId id="1180"/>
            <p14:sldId id="1369"/>
            <p14:sldId id="778"/>
            <p14:sldId id="779"/>
            <p14:sldId id="834"/>
            <p14:sldId id="780"/>
            <p14:sldId id="833"/>
            <p14:sldId id="783"/>
            <p14:sldId id="880"/>
            <p14:sldId id="881"/>
            <p14:sldId id="879"/>
            <p14:sldId id="866"/>
            <p14:sldId id="878"/>
            <p14:sldId id="867"/>
            <p14:sldId id="868"/>
            <p14:sldId id="870"/>
            <p14:sldId id="871"/>
            <p14:sldId id="869"/>
            <p14:sldId id="1422"/>
            <p14:sldId id="1423"/>
          </p14:sldIdLst>
        </p14:section>
        <p14:section name="NoSQL" id="{9010072B-90E2-47EA-B556-3C22C1526A0E}">
          <p14:sldIdLst>
            <p14:sldId id="1182"/>
            <p14:sldId id="1370"/>
            <p14:sldId id="1183"/>
            <p14:sldId id="1184"/>
            <p14:sldId id="1185"/>
            <p14:sldId id="1186"/>
            <p14:sldId id="1187"/>
            <p14:sldId id="1398"/>
            <p14:sldId id="1188"/>
            <p14:sldId id="1189"/>
            <p14:sldId id="1190"/>
            <p14:sldId id="1191"/>
            <p14:sldId id="1192"/>
            <p14:sldId id="1373"/>
            <p14:sldId id="1374"/>
            <p14:sldId id="1193"/>
            <p14:sldId id="1194"/>
            <p14:sldId id="1195"/>
            <p14:sldId id="1196"/>
            <p14:sldId id="1197"/>
            <p14:sldId id="1198"/>
            <p14:sldId id="1199"/>
            <p14:sldId id="1200"/>
            <p14:sldId id="1201"/>
            <p14:sldId id="1202"/>
            <p14:sldId id="1203"/>
            <p14:sldId id="1204"/>
            <p14:sldId id="1205"/>
            <p14:sldId id="1206"/>
            <p14:sldId id="1207"/>
            <p14:sldId id="1208"/>
            <p14:sldId id="1209"/>
            <p14:sldId id="1215"/>
            <p14:sldId id="1216"/>
            <p14:sldId id="1217"/>
            <p14:sldId id="1218"/>
            <p14:sldId id="1219"/>
            <p14:sldId id="1220"/>
            <p14:sldId id="1221"/>
            <p14:sldId id="1222"/>
            <p14:sldId id="1223"/>
            <p14:sldId id="1224"/>
            <p14:sldId id="1225"/>
            <p14:sldId id="1226"/>
            <p14:sldId id="1227"/>
            <p14:sldId id="1228"/>
            <p14:sldId id="1229"/>
            <p14:sldId id="1230"/>
            <p14:sldId id="1231"/>
            <p14:sldId id="1232"/>
            <p14:sldId id="1233"/>
            <p14:sldId id="1234"/>
            <p14:sldId id="1235"/>
            <p14:sldId id="1236"/>
            <p14:sldId id="1237"/>
            <p14:sldId id="1238"/>
            <p14:sldId id="1239"/>
            <p14:sldId id="1240"/>
            <p14:sldId id="1241"/>
            <p14:sldId id="1242"/>
            <p14:sldId id="1243"/>
            <p14:sldId id="1244"/>
            <p14:sldId id="1245"/>
            <p14:sldId id="1246"/>
            <p14:sldId id="1247"/>
            <p14:sldId id="1248"/>
            <p14:sldId id="1249"/>
            <p14:sldId id="1250"/>
            <p14:sldId id="1251"/>
            <p14:sldId id="1252"/>
            <p14:sldId id="1253"/>
            <p14:sldId id="1254"/>
            <p14:sldId id="1255"/>
            <p14:sldId id="1256"/>
            <p14:sldId id="1257"/>
            <p14:sldId id="1258"/>
            <p14:sldId id="1259"/>
            <p14:sldId id="1260"/>
            <p14:sldId id="1261"/>
            <p14:sldId id="1262"/>
            <p14:sldId id="1263"/>
            <p14:sldId id="1264"/>
            <p14:sldId id="1265"/>
            <p14:sldId id="1266"/>
            <p14:sldId id="1267"/>
            <p14:sldId id="1268"/>
            <p14:sldId id="1269"/>
            <p14:sldId id="1270"/>
            <p14:sldId id="1271"/>
            <p14:sldId id="1272"/>
            <p14:sldId id="1273"/>
            <p14:sldId id="1274"/>
            <p14:sldId id="1275"/>
            <p14:sldId id="1276"/>
            <p14:sldId id="1277"/>
            <p14:sldId id="1278"/>
            <p14:sldId id="1279"/>
            <p14:sldId id="1280"/>
            <p14:sldId id="1281"/>
            <p14:sldId id="1282"/>
            <p14:sldId id="1283"/>
            <p14:sldId id="1284"/>
            <p14:sldId id="1285"/>
            <p14:sldId id="1286"/>
            <p14:sldId id="1287"/>
            <p14:sldId id="1288"/>
            <p14:sldId id="1289"/>
            <p14:sldId id="1290"/>
            <p14:sldId id="1291"/>
            <p14:sldId id="1292"/>
            <p14:sldId id="1293"/>
            <p14:sldId id="1294"/>
            <p14:sldId id="1295"/>
            <p14:sldId id="1296"/>
            <p14:sldId id="1297"/>
            <p14:sldId id="1298"/>
            <p14:sldId id="1299"/>
            <p14:sldId id="1300"/>
            <p14:sldId id="1301"/>
            <p14:sldId id="1302"/>
            <p14:sldId id="1303"/>
            <p14:sldId id="1304"/>
            <p14:sldId id="1305"/>
            <p14:sldId id="1306"/>
            <p14:sldId id="1376"/>
            <p14:sldId id="1377"/>
            <p14:sldId id="1378"/>
            <p14:sldId id="1379"/>
            <p14:sldId id="1380"/>
            <p14:sldId id="1381"/>
            <p14:sldId id="1382"/>
            <p14:sldId id="1383"/>
            <p14:sldId id="1384"/>
            <p14:sldId id="1385"/>
            <p14:sldId id="1386"/>
            <p14:sldId id="1387"/>
            <p14:sldId id="1388"/>
            <p14:sldId id="1389"/>
            <p14:sldId id="1390"/>
            <p14:sldId id="1391"/>
            <p14:sldId id="1392"/>
            <p14:sldId id="1393"/>
            <p14:sldId id="1394"/>
            <p14:sldId id="1395"/>
            <p14:sldId id="1396"/>
            <p14:sldId id="1397"/>
            <p14:sldId id="78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A1A"/>
    <a:srgbClr val="006C86"/>
    <a:srgbClr val="FE1212"/>
    <a:srgbClr val="C74C49"/>
    <a:srgbClr val="D9DD21"/>
    <a:srgbClr val="E01E1E"/>
    <a:srgbClr val="2658E6"/>
    <a:srgbClr val="7EEEE3"/>
    <a:srgbClr val="E1FBF9"/>
    <a:srgbClr val="D2E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2" autoAdjust="0"/>
    <p:restoredTop sz="94737" autoAdjust="0"/>
  </p:normalViewPr>
  <p:slideViewPr>
    <p:cSldViewPr>
      <p:cViewPr varScale="1">
        <p:scale>
          <a:sx n="81" d="100"/>
          <a:sy n="81" d="100"/>
        </p:scale>
        <p:origin x="54" y="20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notesMaster" Target="notesMasters/notesMaster1.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presProps" Target="presProps.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theme" Target="theme/theme1.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viewProps" Target="viewProp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tableStyles" Target="tableStyles.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488" Type="http://schemas.openxmlformats.org/officeDocument/2006/relationships/slide" Target="slides/slide4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t>01-02-2019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t>106</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210</a:t>
            </a:fld>
            <a:endParaRPr lang="en-IN"/>
          </a:p>
        </p:txBody>
      </p:sp>
    </p:spTree>
    <p:extLst>
      <p:ext uri="{BB962C8B-B14F-4D97-AF65-F5344CB8AC3E}">
        <p14:creationId xmlns:p14="http://schemas.microsoft.com/office/powerpoint/2010/main" val="3216826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307</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308</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309</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357</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428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569</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621536" y="6355080"/>
            <a:ext cx="1625600" cy="365760"/>
          </a:xfrm>
        </p:spPr>
        <p:txBody>
          <a:bodyPr/>
          <a:lstStyle/>
          <a:p>
            <a:fld id="{F3BABF9D-069A-4E92-B44E-A92F526D40F2}" type="slidenum">
              <a:rPr lang="en-US" smtClean="0"/>
              <a:pPr/>
              <a:t>‹#›</a:t>
            </a:fld>
            <a:endParaRPr lang="en-US" dirty="0"/>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1022683">
                  <a:extLst>
                    <a:ext uri="{9D8B030D-6E8A-4147-A177-3AD203B41FA5}">
                      <a16:colId xmlns="" xmlns:a16="http://schemas.microsoft.com/office/drawing/2014/main" val="20002"/>
                    </a:ext>
                  </a:extLst>
                </a:gridCol>
                <a:gridCol w="1263317">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2/1/2019</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2/1/2019</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Straight Connector 7"/>
          <p:cNvSpPr>
            <a:spLocks noChangeShapeType="1"/>
          </p:cNvSpPr>
          <p:nvPr userDrawn="1"/>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1022683">
                  <a:extLst>
                    <a:ext uri="{9D8B030D-6E8A-4147-A177-3AD203B41FA5}">
                      <a16:colId xmlns="" xmlns:a16="http://schemas.microsoft.com/office/drawing/2014/main" val="20002"/>
                    </a:ext>
                  </a:extLst>
                </a:gridCol>
                <a:gridCol w="1263317">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2/1/2019</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2/1/2019</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1022683">
                  <a:extLst>
                    <a:ext uri="{9D8B030D-6E8A-4147-A177-3AD203B41FA5}">
                      <a16:colId xmlns="" xmlns:a16="http://schemas.microsoft.com/office/drawing/2014/main" val="20002"/>
                    </a:ext>
                  </a:extLst>
                </a:gridCol>
                <a:gridCol w="1263317">
                  <a:extLst>
                    <a:ext uri="{9D8B030D-6E8A-4147-A177-3AD203B41FA5}">
                      <a16:colId xmlns=""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 Target="slide6.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30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0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399" y="152400"/>
            <a:ext cx="2348630" cy="762000"/>
          </a:xfrm>
          <a:prstGeom prst="rect">
            <a:avLst/>
          </a:prstGeom>
        </p:spPr>
      </p:pic>
      <p:sp>
        <p:nvSpPr>
          <p:cNvPr id="5" name="Rectangle 4"/>
          <p:cNvSpPr/>
          <p:nvPr/>
        </p:nvSpPr>
        <p:spPr>
          <a:xfrm>
            <a:off x="4384834" y="1"/>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400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3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24000" y="1828801"/>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856"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5105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4630817" y="1490626"/>
            <a:ext cx="5791200" cy="646331"/>
          </a:xfrm>
          <a:prstGeom prst="rect">
            <a:avLst/>
          </a:prstGeom>
        </p:spPr>
        <p:txBody>
          <a:bodyPr wrap="square">
            <a:spAutoFit/>
          </a:bodyPr>
          <a:lstStyle/>
          <a:p>
            <a:r>
              <a:rPr lang="en-IN" dirty="0"/>
              <a:t>the quality of having experience, knowledge, and good judgement; the quality of being wise.</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1"/>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600" y="2133601"/>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3390900" y="3962401"/>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350809653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400" y="76201"/>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800" y="3581400"/>
            <a:ext cx="8534400"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4267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576" y="1001487"/>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19600" y="304801"/>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400" y="2819401"/>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400" y="4058893"/>
            <a:ext cx="7924800"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1524000" y="7938"/>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1169752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2123658"/>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546" y="4572001"/>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676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400" y="757466"/>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7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200" y="1258670"/>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200" y="2209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200" y="2905704"/>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400" y="5096471"/>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600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1"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600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1143" y="304801"/>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1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200" y="1258670"/>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200" y="2209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200" y="2905704"/>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400" y="5096471"/>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600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600200" y="1258670"/>
            <a:ext cx="899160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694" y="76201"/>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694"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954" y="3949313"/>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676400" y="740926"/>
            <a:ext cx="8839200" cy="3754874"/>
          </a:xfrm>
          <a:prstGeom prst="rect">
            <a:avLst/>
          </a:prstGeom>
          <a:solidFill>
            <a:srgbClr val="476D59"/>
          </a:solidFill>
        </p:spPr>
        <p:txBody>
          <a:bodyPr wrap="square">
            <a:spAutoFit/>
          </a:bodyPr>
          <a:lstStyle/>
          <a:p>
            <a:r>
              <a:rPr lang="en-IN" sz="2000" dirty="0">
                <a:solidFill>
                  <a:schemeClr val="bg1"/>
                </a:solidFill>
              </a:rPr>
              <a:t>A referential 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DELETE attempt to remove a record from a parent table that has a matching value in a child table's foreign key columns.</a:t>
            </a: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800" y="2014956"/>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800" y="4648200"/>
            <a:ext cx="56388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1828801"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1905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600200" y="2055675"/>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129970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600" y="1828801"/>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787" y="3066872"/>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2200" y="1516560"/>
            <a:ext cx="4114800"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752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1600200" y="2971801"/>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600200" y="685801"/>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858" y="5257801"/>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Unfortunately, MySQL does not support CHECK constraint. Actually, MySQL accepts the CHECK clause in the CREATE TABLE statement but it ignores it silently.</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600200" y="4800601"/>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286" y="115670"/>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9200" y="4754156"/>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467" y="1803738"/>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4066"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400" y="4876801"/>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278"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467" y="1905001"/>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600" y="2887289"/>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90256"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0251" y="3697072"/>
            <a:ext cx="6151501" cy="2322728"/>
          </a:xfrm>
          <a:prstGeom prst="rect">
            <a:avLst/>
          </a:prstGeom>
        </p:spPr>
      </p:pic>
    </p:spTree>
    <p:extLst>
      <p:ext uri="{BB962C8B-B14F-4D97-AF65-F5344CB8AC3E}">
        <p14:creationId xmlns:p14="http://schemas.microsoft.com/office/powerpoint/2010/main" val="19823504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52649" y="880409"/>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349" y="2020923"/>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400" y="1772484"/>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729343"/>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543" y="3907971"/>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487"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600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1752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890" y="2277269"/>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002" y="3651002"/>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433445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4007720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04208"/>
            <a:ext cx="8382000"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p14="http://schemas.microsoft.com/office/powerpoint/2010/main" val="346387923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600201" y="5388115"/>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35882"/>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600200" y="3787677"/>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600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5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val="41547854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2695814"/>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 xmlns:a16="http://schemas.microsoft.com/office/drawing/2014/main" val="20000"/>
                    </a:ext>
                  </a:extLst>
                </a:gridCol>
                <a:gridCol w="2895600">
                  <a:extLst>
                    <a:ext uri="{9D8B030D-6E8A-4147-A177-3AD203B41FA5}">
                      <a16:colId xmlns=""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869753"/>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3887149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3706325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118618895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195165566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extLst>
      <p:ext uri="{BB962C8B-B14F-4D97-AF65-F5344CB8AC3E}">
        <p14:creationId xmlns:p14="http://schemas.microsoft.com/office/powerpoint/2010/main" val="95838991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74763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08591240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1200" y="1143000"/>
            <a:ext cx="8305800"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9289233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600" y="4133671"/>
            <a:ext cx="8610600"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a:t>
            </a:r>
            <a:r>
              <a:rPr lang="en-US" dirty="0" smtClean="0">
                <a:solidFill>
                  <a:srgbClr val="222222"/>
                </a:solidFill>
                <a:latin typeface="arial" panose="020B0604020202020204" pitchFamily="34" charset="0"/>
              </a:rPr>
              <a:t>We</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sort, graph, and 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val="239324491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828" y="3200401"/>
            <a:ext cx="7826226" cy="407679"/>
          </a:xfrm>
          <a:prstGeom prst="rect">
            <a:avLst/>
          </a:prstGeom>
        </p:spPr>
      </p:pic>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676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1600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5341621"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4"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a:stretch>
            <a:fillRect/>
          </a:stretch>
        </p:blipFill>
        <p:spPr>
          <a:xfrm>
            <a:off x="1676400" y="5027710"/>
            <a:ext cx="8898972" cy="724264"/>
          </a:xfrm>
          <a:prstGeom prst="rect">
            <a:avLst/>
          </a:prstGeom>
        </p:spPr>
      </p:pic>
    </p:spTree>
    <p:extLst>
      <p:ext uri="{BB962C8B-B14F-4D97-AF65-F5344CB8AC3E}">
        <p14:creationId xmlns:p14="http://schemas.microsoft.com/office/powerpoint/2010/main" val="137627057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014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600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600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600201" y="3389531"/>
            <a:ext cx="8991600" cy="400050"/>
          </a:xfrm>
          <a:prstGeom prst="rect">
            <a:avLst/>
          </a:prstGeom>
        </p:spPr>
      </p:pic>
    </p:spTree>
    <p:extLst>
      <p:ext uri="{BB962C8B-B14F-4D97-AF65-F5344CB8AC3E}">
        <p14:creationId xmlns:p14="http://schemas.microsoft.com/office/powerpoint/2010/main" val="27369041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600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2493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62052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2725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209326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02784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110783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800" y="3429001"/>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828800" y="4814386"/>
            <a:ext cx="6011454"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p14="http://schemas.microsoft.com/office/powerpoint/2010/main" val="428056077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600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400" y="2590801"/>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600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600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600" y="1589544"/>
            <a:ext cx="7239000"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1"/>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 xmlns:a16="http://schemas.microsoft.com/office/drawing/2014/main" val="20000"/>
                    </a:ext>
                  </a:extLst>
                </a:gridCol>
                <a:gridCol w="1807881">
                  <a:extLst>
                    <a:ext uri="{9D8B030D-6E8A-4147-A177-3AD203B41FA5}">
                      <a16:colId xmlns="" xmlns:a16="http://schemas.microsoft.com/office/drawing/2014/main" val="20001"/>
                    </a:ext>
                  </a:extLst>
                </a:gridCol>
                <a:gridCol w="2165113">
                  <a:extLst>
                    <a:ext uri="{9D8B030D-6E8A-4147-A177-3AD203B41FA5}">
                      <a16:colId xmlns="" xmlns:a16="http://schemas.microsoft.com/office/drawing/2014/main" val="20002"/>
                    </a:ext>
                  </a:extLst>
                </a:gridCol>
                <a:gridCol w="2405278">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400" y="1143001"/>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 xmlns:a16="http://schemas.microsoft.com/office/drawing/2014/main" val="20000"/>
                    </a:ext>
                  </a:extLst>
                </a:gridCol>
                <a:gridCol w="1807881">
                  <a:extLst>
                    <a:ext uri="{9D8B030D-6E8A-4147-A177-3AD203B41FA5}">
                      <a16:colId xmlns="" xmlns:a16="http://schemas.microsoft.com/office/drawing/2014/main" val="20001"/>
                    </a:ext>
                  </a:extLst>
                </a:gridCol>
                <a:gridCol w="2165113">
                  <a:extLst>
                    <a:ext uri="{9D8B030D-6E8A-4147-A177-3AD203B41FA5}">
                      <a16:colId xmlns="" xmlns:a16="http://schemas.microsoft.com/office/drawing/2014/main" val="20002"/>
                    </a:ext>
                  </a:extLst>
                </a:gridCol>
                <a:gridCol w="2405278">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2"/>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402"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 xmlns:a16="http://schemas.microsoft.com/office/drawing/2014/main" val="20000"/>
                    </a:ext>
                  </a:extLst>
                </a:gridCol>
                <a:gridCol w="892908">
                  <a:extLst>
                    <a:ext uri="{9D8B030D-6E8A-4147-A177-3AD203B41FA5}">
                      <a16:colId xmlns="" xmlns:a16="http://schemas.microsoft.com/office/drawing/2014/main" val="20001"/>
                    </a:ext>
                  </a:extLst>
                </a:gridCol>
                <a:gridCol w="1012092">
                  <a:extLst>
                    <a:ext uri="{9D8B030D-6E8A-4147-A177-3AD203B41FA5}">
                      <a16:colId xmlns="" xmlns:a16="http://schemas.microsoft.com/office/drawing/2014/main" val="20002"/>
                    </a:ext>
                  </a:extLst>
                </a:gridCol>
                <a:gridCol w="1373554">
                  <a:extLst>
                    <a:ext uri="{9D8B030D-6E8A-4147-A177-3AD203B41FA5}">
                      <a16:colId xmlns="" xmlns:a16="http://schemas.microsoft.com/office/drawing/2014/main" val="20003"/>
                    </a:ext>
                  </a:extLst>
                </a:gridCol>
                <a:gridCol w="1445846">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7391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 xmlns:a16="http://schemas.microsoft.com/office/drawing/2014/main" val="20000"/>
                    </a:ext>
                  </a:extLst>
                </a:gridCol>
                <a:gridCol w="962526">
                  <a:extLst>
                    <a:ext uri="{9D8B030D-6E8A-4147-A177-3AD203B41FA5}">
                      <a16:colId xmlns="" xmlns:a16="http://schemas.microsoft.com/office/drawing/2014/main" val="20001"/>
                    </a:ext>
                  </a:extLst>
                </a:gridCol>
                <a:gridCol w="1042738">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2790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5000" y="1371600"/>
            <a:ext cx="8458200"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val="267213153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600" y="3897869"/>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905000" y="228601"/>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17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534"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676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4696362"/>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91742774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4708981"/>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itchFamily="34" charset="0"/>
                <a:cs typeface="Arial" pitchFamily="34" charset="0"/>
              </a:rPr>
              <a:t>Jobs </a:t>
            </a:r>
            <a:r>
              <a:rPr lang="en-US" sz="2000" dirty="0" smtClean="0">
                <a:latin typeface="Arial" pitchFamily="34" charset="0"/>
                <a:cs typeface="Arial" pitchFamily="34" charset="0"/>
              </a:rPr>
              <a:t>available in IT</a:t>
            </a:r>
          </a:p>
          <a:p>
            <a:pPr marL="914400" lvl="1" indent="-457200">
              <a:buFont typeface="+mj-lt"/>
              <a:buAutoNum type="arabicPeriod"/>
            </a:pPr>
            <a:r>
              <a:rPr lang="en-US" sz="2000" b="1" dirty="0" smtClean="0">
                <a:latin typeface="Arial" pitchFamily="34" charset="0"/>
                <a:cs typeface="Arial" pitchFamily="34" charset="0"/>
              </a:rPr>
              <a:t>Programmer/ Developer</a:t>
            </a:r>
          </a:p>
          <a:p>
            <a:pPr marL="914400" lvl="1" indent="-457200">
              <a:buFont typeface="+mj-lt"/>
              <a:buAutoNum type="arabicPeriod"/>
            </a:pPr>
            <a:r>
              <a:rPr lang="en-US" sz="2000" dirty="0" smtClean="0">
                <a:latin typeface="Arial" pitchFamily="34" charset="0"/>
                <a:cs typeface="Arial" pitchFamily="34" charset="0"/>
              </a:rPr>
              <a:t>Testing</a:t>
            </a:r>
          </a:p>
          <a:p>
            <a:pPr marL="914400" lvl="1" indent="-457200">
              <a:buFont typeface="+mj-lt"/>
              <a:buAutoNum type="arabicPeriod"/>
            </a:pPr>
            <a:r>
              <a:rPr lang="en-US" sz="2000" dirty="0">
                <a:latin typeface="Arial" pitchFamily="34" charset="0"/>
                <a:cs typeface="Arial" pitchFamily="34" charset="0"/>
              </a:rPr>
              <a:t>System  </a:t>
            </a:r>
            <a:r>
              <a:rPr lang="en-US" sz="2000" dirty="0" smtClean="0">
                <a:latin typeface="Arial" pitchFamily="34" charset="0"/>
                <a:cs typeface="Arial" pitchFamily="34" charset="0"/>
              </a:rPr>
              <a:t>Analyst</a:t>
            </a:r>
          </a:p>
          <a:p>
            <a:pPr marL="914400" lvl="1" indent="-457200">
              <a:buFont typeface="+mj-lt"/>
              <a:buAutoNum type="arabicPeriod"/>
            </a:pPr>
            <a:r>
              <a:rPr lang="en-US" sz="2000" dirty="0">
                <a:latin typeface="Arial" pitchFamily="34" charset="0"/>
                <a:cs typeface="Arial" pitchFamily="34" charset="0"/>
              </a:rPr>
              <a:t>Support </a:t>
            </a:r>
            <a:r>
              <a:rPr lang="en-US" sz="2000" dirty="0" smtClean="0">
                <a:latin typeface="Arial" pitchFamily="34" charset="0"/>
                <a:cs typeface="Arial" pitchFamily="34" charset="0"/>
              </a:rPr>
              <a:t>Engineer</a:t>
            </a:r>
          </a:p>
          <a:p>
            <a:pPr marL="914400" lvl="1" indent="-457200">
              <a:buFont typeface="+mj-lt"/>
              <a:buAutoNum type="arabicPeriod"/>
            </a:pPr>
            <a:r>
              <a:rPr lang="en-US" sz="2000" dirty="0" smtClean="0">
                <a:latin typeface="Arial" pitchFamily="34" charset="0"/>
                <a:cs typeface="Arial" pitchFamily="34" charset="0"/>
              </a:rPr>
              <a:t>Documentation</a:t>
            </a:r>
          </a:p>
          <a:p>
            <a:pPr marL="342900" indent="-342900">
              <a:buFont typeface="Arial" panose="020B0604020202020204" pitchFamily="34" charset="0"/>
              <a:buChar char="•"/>
            </a:pPr>
            <a:endParaRPr lang="en-US" sz="2000" dirty="0" smtClean="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The main porpoise to join PG-DAC course is to help you to become a good programmer, PG-DAC will help to get above entry level jobs</a:t>
            </a:r>
            <a:r>
              <a:rPr lang="en-US" sz="2000" dirty="0">
                <a:latin typeface="Arial" pitchFamily="34" charset="0"/>
                <a:cs typeface="Arial" pitchFamily="34" charset="0"/>
              </a:rPr>
              <a:t>. The course is targeted towards engineers and IT professionals who wish to venture into IT in industry.</a:t>
            </a:r>
            <a:endParaRPr lang="en-US" sz="2000" dirty="0" smtClean="0">
              <a:latin typeface="Arial" pitchFamily="34" charset="0"/>
              <a:cs typeface="Arial" pitchFamily="34" charset="0"/>
            </a:endParaRPr>
          </a:p>
          <a:p>
            <a:pPr marL="342900" indent="-342900">
              <a:buFont typeface="Arial" panose="020B0604020202020204" pitchFamily="34" charset="0"/>
              <a:buChar char="•"/>
            </a:pPr>
            <a:endParaRPr lang="en-US" sz="2000" dirty="0" smtClean="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We at Infoway </a:t>
            </a:r>
            <a:r>
              <a:rPr lang="en-US" sz="2000" dirty="0">
                <a:latin typeface="Arial" pitchFamily="34" charset="0"/>
                <a:cs typeface="Arial" pitchFamily="34" charset="0"/>
              </a:rPr>
              <a:t>have very excellent and experienced </a:t>
            </a:r>
            <a:r>
              <a:rPr lang="en-US" sz="2000" dirty="0" smtClean="0">
                <a:latin typeface="Arial" pitchFamily="34" charset="0"/>
                <a:cs typeface="Arial" pitchFamily="34" charset="0"/>
              </a:rPr>
              <a:t>faculties which will help you to develop good programming skills.</a:t>
            </a:r>
          </a:p>
          <a:p>
            <a:pPr marL="342900" indent="-342900">
              <a:buFont typeface="Arial" panose="020B0604020202020204" pitchFamily="34" charset="0"/>
              <a:buChar char="•"/>
            </a:pPr>
            <a:endParaRPr lang="en-US" sz="2000" dirty="0" smtClean="0">
              <a:latin typeface="Arial" pitchFamily="34" charset="0"/>
              <a:cs typeface="Arial" pitchFamily="34" charset="0"/>
            </a:endParaRPr>
          </a:p>
        </p:txBody>
      </p:sp>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608785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400" y="2691826"/>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0" y="3251200"/>
            <a:ext cx="3352800" cy="3489707"/>
          </a:xfrm>
          <a:prstGeom prst="rect">
            <a:avLst/>
          </a:prstGeom>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4196938"/>
            <a:ext cx="5715000"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93876"/>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400" y="495300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2269475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400" y="4819472"/>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1776652" y="1511536"/>
            <a:ext cx="8644639" cy="3090666"/>
          </a:xfrm>
          <a:prstGeom prst="rect">
            <a:avLst/>
          </a:prstGeom>
        </p:spPr>
      </p:pic>
    </p:spTree>
    <p:extLst>
      <p:ext uri="{BB962C8B-B14F-4D97-AF65-F5344CB8AC3E}">
        <p14:creationId xmlns:p14="http://schemas.microsoft.com/office/powerpoint/2010/main" val="218322335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1401"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800" y="4388382"/>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400" y="5613266"/>
            <a:ext cx="8839200"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600" y="1721400"/>
            <a:ext cx="7997003"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47974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515" y="4953001"/>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9101" y="680591"/>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400" y="2695308"/>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49515"/>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872"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 xmlns:a16="http://schemas.microsoft.com/office/drawing/2014/main" val="20000"/>
                    </a:ext>
                  </a:extLst>
                </a:gridCol>
                <a:gridCol w="5867400">
                  <a:extLst>
                    <a:ext uri="{9D8B030D-6E8A-4147-A177-3AD203B41FA5}">
                      <a16:colId xmlns=""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626223" y="2374646"/>
            <a:ext cx="7553315" cy="341607"/>
          </a:xfrm>
          <a:prstGeom prst="rect">
            <a:avLst/>
          </a:prstGeom>
        </p:spPr>
      </p:pic>
      <p:pic>
        <p:nvPicPr>
          <p:cNvPr id="7" name="Picture 6"/>
          <p:cNvPicPr>
            <a:picLocks noChangeAspect="1"/>
          </p:cNvPicPr>
          <p:nvPr/>
        </p:nvPicPr>
        <p:blipFill>
          <a:blip r:embed="rId3"/>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1975077" y="2027574"/>
            <a:ext cx="6108791" cy="507678"/>
          </a:xfrm>
          <a:prstGeom prst="rect">
            <a:avLst/>
          </a:prstGeom>
        </p:spPr>
      </p:pic>
      <p:pic>
        <p:nvPicPr>
          <p:cNvPr id="8" name="Picture 7"/>
          <p:cNvPicPr>
            <a:picLocks noChangeAspect="1"/>
          </p:cNvPicPr>
          <p:nvPr/>
        </p:nvPicPr>
        <p:blipFill>
          <a:blip r:embed="rId4"/>
          <a:stretch>
            <a:fillRect/>
          </a:stretch>
        </p:blipFill>
        <p:spPr>
          <a:xfrm>
            <a:off x="1975077" y="2708831"/>
            <a:ext cx="5875762" cy="357873"/>
          </a:xfrm>
          <a:prstGeom prst="rect">
            <a:avLst/>
          </a:prstGeom>
        </p:spPr>
      </p:pic>
      <p:pic>
        <p:nvPicPr>
          <p:cNvPr id="9" name="Picture 8"/>
          <p:cNvPicPr>
            <a:picLocks noChangeAspect="1"/>
          </p:cNvPicPr>
          <p:nvPr/>
        </p:nvPicPr>
        <p:blipFill>
          <a:blip r:embed="rId5"/>
          <a:stretch>
            <a:fillRect/>
          </a:stretch>
        </p:blipFill>
        <p:spPr>
          <a:xfrm>
            <a:off x="1984602" y="3232150"/>
            <a:ext cx="5867441" cy="416131"/>
          </a:xfrm>
          <a:prstGeom prst="rect">
            <a:avLst/>
          </a:prstGeom>
        </p:spPr>
      </p:pic>
      <p:pic>
        <p:nvPicPr>
          <p:cNvPr id="10" name="Picture 9"/>
          <p:cNvPicPr>
            <a:picLocks noChangeAspect="1"/>
          </p:cNvPicPr>
          <p:nvPr/>
        </p:nvPicPr>
        <p:blipFill>
          <a:blip r:embed="rId6"/>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148235815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1752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nvPr>
        </p:nvGraphicFramePr>
        <p:xfrm>
          <a:off x="1676400" y="1371601"/>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59436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 xmlns:a16="http://schemas.microsoft.com/office/drawing/2014/main" val="10003"/>
                  </a:ext>
                </a:extLst>
              </a:tr>
            </a:tbl>
          </a:graphicData>
        </a:graphic>
      </p:graphicFrame>
      <p:sp>
        <p:nvSpPr>
          <p:cNvPr id="8" name="Rectangle 7"/>
          <p:cNvSpPr/>
          <p:nvPr/>
        </p:nvSpPr>
        <p:spPr>
          <a:xfrm>
            <a:off x="1676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nvPr>
        </p:nvGraphicFramePr>
        <p:xfrm>
          <a:off x="1676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59436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 xmlns:a16="http://schemas.microsoft.com/office/drawing/2014/main" val="10002"/>
                  </a:ext>
                </a:extLst>
              </a:tr>
            </a:tbl>
          </a:graphicData>
        </a:graphic>
      </p:graphicFrame>
      <p:sp>
        <p:nvSpPr>
          <p:cNvPr id="8" name="Rectangle 7"/>
          <p:cNvSpPr/>
          <p:nvPr/>
        </p:nvSpPr>
        <p:spPr>
          <a:xfrm>
            <a:off x="1676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1614648" y="857072"/>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648" y="2477870"/>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400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400" y="4191000"/>
            <a:ext cx="8458201" cy="584200"/>
          </a:xfrm>
          <a:prstGeom prst="rect">
            <a:avLst/>
          </a:prstGeom>
        </p:spPr>
      </p:pic>
      <p:sp>
        <p:nvSpPr>
          <p:cNvPr id="8" name="Rectangle 7"/>
          <p:cNvSpPr/>
          <p:nvPr/>
        </p:nvSpPr>
        <p:spPr>
          <a:xfrm>
            <a:off x="6819900" y="4209257"/>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 xmlns:a16="http://schemas.microsoft.com/office/drawing/2014/main" val="20000"/>
                    </a:ext>
                  </a:extLst>
                </a:gridCol>
                <a:gridCol w="4419600">
                  <a:extLst>
                    <a:ext uri="{9D8B030D-6E8A-4147-A177-3AD203B41FA5}">
                      <a16:colId xmlns=""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mysql, postgre, sql server, oracle etc.</a:t>
                      </a:r>
                    </a:p>
                  </a:txBody>
                  <a:tcPr/>
                </a:tc>
                <a:extLst>
                  <a:ext uri="{0D108BD9-81ED-4DB2-BD59-A6C34878D82A}">
                    <a16:rowId xmlns="" xmlns:a16="http://schemas.microsoft.com/office/drawing/2014/main" val="10006"/>
                  </a:ext>
                </a:extLst>
              </a:tr>
            </a:tbl>
          </a:graphicData>
        </a:graphic>
      </p:graphicFrame>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400" y="4079810"/>
            <a:ext cx="8839200" cy="1635191"/>
          </a:xfrm>
          <a:prstGeom prst="rect">
            <a:avLst/>
          </a:prstGeom>
          <a:solidFill>
            <a:schemeClr val="accent4">
              <a:lumMod val="75000"/>
            </a:schemeClr>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400" y="193610"/>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400" y="3059026"/>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59588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 xmlns:a16="http://schemas.microsoft.com/office/drawing/2014/main" val="20000"/>
                    </a:ext>
                  </a:extLst>
                </a:gridCol>
                <a:gridCol w="71628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 xmlns:a16="http://schemas.microsoft.com/office/drawing/2014/main" val="10007"/>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401" y="5638800"/>
            <a:ext cx="5362575" cy="342900"/>
          </a:xfrm>
          <a:prstGeom prst="rect">
            <a:avLst/>
          </a:prstGeom>
        </p:spPr>
      </p:pic>
      <p:pic>
        <p:nvPicPr>
          <p:cNvPr id="7" name="Picture 6"/>
          <p:cNvPicPr>
            <a:picLocks noChangeAspect="1"/>
          </p:cNvPicPr>
          <p:nvPr/>
        </p:nvPicPr>
        <p:blipFill>
          <a:blip r:embed="rId3"/>
          <a:stretch>
            <a:fillRect/>
          </a:stretch>
        </p:blipFill>
        <p:spPr>
          <a:xfrm>
            <a:off x="1752600" y="6096000"/>
            <a:ext cx="4629150"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555240"/>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 xmlns:a16="http://schemas.microsoft.com/office/drawing/2014/main" val="20000"/>
                    </a:ext>
                  </a:extLst>
                </a:gridCol>
                <a:gridCol w="71628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AND 1;</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OR 1;</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NOT 1;</a:t>
                      </a:r>
                    </a:p>
                  </a:txBody>
                  <a:tcPr anchor="ctr"/>
                </a:tc>
                <a:extLst>
                  <a:ext uri="{0D108BD9-81ED-4DB2-BD59-A6C34878D82A}">
                    <a16:rowId xmlns="" xmlns:a16="http://schemas.microsoft.com/office/drawing/2014/main" val="10003"/>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400" y="4217076"/>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 xmlns:a16="http://schemas.microsoft.com/office/drawing/2014/main" val="20000"/>
                    </a:ext>
                  </a:extLst>
                </a:gridCol>
                <a:gridCol w="58674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 xmlns:a16="http://schemas.microsoft.com/office/drawing/2014/main" val="10006"/>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2"/>
                  </a:ext>
                </a:extLst>
              </a:tr>
            </a:tbl>
          </a:graphicData>
        </a:graphic>
      </p:graphicFrame>
      <p:sp>
        <p:nvSpPr>
          <p:cNvPr id="6" name="Rectangle 5"/>
          <p:cNvSpPr/>
          <p:nvPr/>
        </p:nvSpPr>
        <p:spPr>
          <a:xfrm>
            <a:off x="1676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6324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Tree>
    <p:extLst>
      <p:ext uri="{BB962C8B-B14F-4D97-AF65-F5344CB8AC3E}">
        <p14:creationId xmlns:p14="http://schemas.microsoft.com/office/powerpoint/2010/main" val="326396707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 xmlns:a16="http://schemas.microsoft.com/office/drawing/2014/main" val="10002"/>
                  </a:ext>
                </a:extLst>
              </a:tr>
            </a:tbl>
          </a:graphicData>
        </a:graphic>
      </p:graphicFrame>
      <p:sp>
        <p:nvSpPr>
          <p:cNvPr id="7" name="Rectangle 6"/>
          <p:cNvSpPr/>
          <p:nvPr/>
        </p:nvSpPr>
        <p:spPr>
          <a:xfrm>
            <a:off x="1676400" y="4953001"/>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57820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900" y="3172362"/>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NOT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400" y="889597"/>
            <a:ext cx="4075200" cy="761978"/>
          </a:xfrm>
          <a:prstGeom prst="rect">
            <a:avLst/>
          </a:prstGeom>
        </p:spPr>
      </p:pic>
      <p:pic>
        <p:nvPicPr>
          <p:cNvPr id="8" name="Picture 7"/>
          <p:cNvPicPr>
            <a:picLocks noChangeAspect="1"/>
          </p:cNvPicPr>
          <p:nvPr/>
        </p:nvPicPr>
        <p:blipFill>
          <a:blip r:embed="rId3"/>
          <a:stretch>
            <a:fillRect/>
          </a:stretch>
        </p:blipFill>
        <p:spPr>
          <a:xfrm>
            <a:off x="6093524" y="841589"/>
            <a:ext cx="4074067" cy="809986"/>
          </a:xfrm>
          <a:prstGeom prst="rect">
            <a:avLst/>
          </a:prstGeom>
        </p:spPr>
      </p:pic>
      <p:pic>
        <p:nvPicPr>
          <p:cNvPr id="9" name="Picture 8"/>
          <p:cNvPicPr>
            <a:picLocks noChangeAspect="1"/>
          </p:cNvPicPr>
          <p:nvPr/>
        </p:nvPicPr>
        <p:blipFill>
          <a:blip r:embed="rId4"/>
          <a:stretch>
            <a:fillRect/>
          </a:stretch>
        </p:blipFill>
        <p:spPr>
          <a:xfrm>
            <a:off x="1676398" y="1991048"/>
            <a:ext cx="4075200" cy="794545"/>
          </a:xfrm>
          <a:prstGeom prst="rect">
            <a:avLst/>
          </a:prstGeom>
        </p:spPr>
      </p:pic>
      <p:pic>
        <p:nvPicPr>
          <p:cNvPr id="10" name="Picture 9"/>
          <p:cNvPicPr>
            <a:picLocks noChangeAspect="1"/>
          </p:cNvPicPr>
          <p:nvPr/>
        </p:nvPicPr>
        <p:blipFill>
          <a:blip r:embed="rId5"/>
          <a:stretch>
            <a:fillRect/>
          </a:stretch>
        </p:blipFill>
        <p:spPr>
          <a:xfrm>
            <a:off x="6093523" y="2001934"/>
            <a:ext cx="4075200" cy="834041"/>
          </a:xfrm>
          <a:prstGeom prst="rect">
            <a:avLst/>
          </a:prstGeom>
        </p:spPr>
      </p:pic>
      <p:cxnSp>
        <p:nvCxnSpPr>
          <p:cNvPr id="12" name="Straight Connector 11"/>
          <p:cNvCxnSpPr/>
          <p:nvPr/>
        </p:nvCxnSpPr>
        <p:spPr>
          <a:xfrm>
            <a:off x="1676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1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4479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676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2027"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400" y="1419762"/>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334001"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1000" y="4652970"/>
            <a:ext cx="4002974" cy="787195"/>
          </a:xfrm>
          <a:prstGeom prst="rect">
            <a:avLst/>
          </a:prstGeom>
        </p:spPr>
      </p:pic>
      <p:pic>
        <p:nvPicPr>
          <p:cNvPr id="8" name="Picture 7"/>
          <p:cNvPicPr>
            <a:picLocks noChangeAspect="1"/>
          </p:cNvPicPr>
          <p:nvPr/>
        </p:nvPicPr>
        <p:blipFill>
          <a:blip r:embed="rId3"/>
          <a:stretch>
            <a:fillRect/>
          </a:stretch>
        </p:blipFill>
        <p:spPr>
          <a:xfrm>
            <a:off x="5732522" y="5304354"/>
            <a:ext cx="4783078"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61294618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2"/>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395745379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6002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1"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400" y="1718766"/>
            <a:ext cx="8839200"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500" y="2538682"/>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19201"/>
            <a:ext cx="8458200"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4267201"/>
            <a:ext cx="5029200" cy="2452035"/>
          </a:xfrm>
          <a:prstGeom prst="rect">
            <a:avLst/>
          </a:prstGeom>
        </p:spPr>
      </p:pic>
      <p:sp>
        <p:nvSpPr>
          <p:cNvPr id="8" name="Rectangle 7"/>
          <p:cNvSpPr/>
          <p:nvPr/>
        </p:nvSpPr>
        <p:spPr>
          <a:xfrm>
            <a:off x="1600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857" y="2040489"/>
            <a:ext cx="8743950" cy="495300"/>
          </a:xfrm>
          <a:prstGeom prst="rect">
            <a:avLst/>
          </a:prstGeom>
        </p:spPr>
      </p:pic>
      <p:pic>
        <p:nvPicPr>
          <p:cNvPr id="10" name="Picture 9"/>
          <p:cNvPicPr>
            <a:picLocks noChangeAspect="1"/>
          </p:cNvPicPr>
          <p:nvPr/>
        </p:nvPicPr>
        <p:blipFill>
          <a:blip r:embed="rId4"/>
          <a:stretch>
            <a:fillRect/>
          </a:stretch>
        </p:blipFill>
        <p:spPr>
          <a:xfrm>
            <a:off x="1661432" y="2544014"/>
            <a:ext cx="8686800" cy="533400"/>
          </a:xfrm>
          <a:prstGeom prst="rect">
            <a:avLst/>
          </a:prstGeom>
        </p:spPr>
      </p:pic>
    </p:spTree>
    <p:extLst>
      <p:ext uri="{BB962C8B-B14F-4D97-AF65-F5344CB8AC3E}">
        <p14:creationId xmlns:p14="http://schemas.microsoft.com/office/powerpoint/2010/main" val="166808398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600200" y="3249265"/>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1981201" y="4163666"/>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800" y="1676401"/>
            <a:ext cx="8610600"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0" y="762001"/>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1752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600" y="5478704"/>
            <a:ext cx="8686800"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029708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 xmlns:a16="http://schemas.microsoft.com/office/drawing/2014/main" val="20000"/>
                    </a:ext>
                  </a:extLst>
                </a:gridCol>
                <a:gridCol w="51816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 xmlns:a16="http://schemas.microsoft.com/office/drawing/2014/main" val="10003"/>
                  </a:ext>
                </a:extLst>
              </a:tr>
            </a:tbl>
          </a:graphicData>
        </a:graphic>
      </p:graphicFrame>
      <p:sp>
        <p:nvSpPr>
          <p:cNvPr id="7" name="Rectangle 6"/>
          <p:cNvSpPr/>
          <p:nvPr/>
        </p:nvSpPr>
        <p:spPr>
          <a:xfrm>
            <a:off x="1543794" y="2369404"/>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3400" y="1683604"/>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450" y="3128963"/>
            <a:ext cx="5753100" cy="600075"/>
          </a:xfrm>
          <a:prstGeom prst="rect">
            <a:avLst/>
          </a:prstGeom>
        </p:spPr>
      </p:pic>
      <p:pic>
        <p:nvPicPr>
          <p:cNvPr id="14" name="Picture 13"/>
          <p:cNvPicPr>
            <a:picLocks noChangeAspect="1"/>
          </p:cNvPicPr>
          <p:nvPr/>
        </p:nvPicPr>
        <p:blipFill>
          <a:blip r:embed="rId3"/>
          <a:stretch>
            <a:fillRect/>
          </a:stretch>
        </p:blipFill>
        <p:spPr>
          <a:xfrm>
            <a:off x="1710419" y="3911370"/>
            <a:ext cx="5038725" cy="466725"/>
          </a:xfrm>
          <a:prstGeom prst="rect">
            <a:avLst/>
          </a:prstGeom>
        </p:spPr>
      </p:pic>
      <p:grpSp>
        <p:nvGrpSpPr>
          <p:cNvPr id="23" name="Group 22"/>
          <p:cNvGrpSpPr/>
          <p:nvPr/>
        </p:nvGrpSpPr>
        <p:grpSpPr>
          <a:xfrm>
            <a:off x="6019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9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4800" y="4503852"/>
            <a:ext cx="1552028"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3400" y="1683604"/>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450" y="3128963"/>
            <a:ext cx="5753100" cy="600075"/>
          </a:xfrm>
          <a:prstGeom prst="rect">
            <a:avLst/>
          </a:prstGeom>
        </p:spPr>
      </p:pic>
      <p:pic>
        <p:nvPicPr>
          <p:cNvPr id="12" name="Picture 11"/>
          <p:cNvPicPr>
            <a:picLocks noChangeAspect="1"/>
          </p:cNvPicPr>
          <p:nvPr/>
        </p:nvPicPr>
        <p:blipFill>
          <a:blip r:embed="rId3"/>
          <a:stretch>
            <a:fillRect/>
          </a:stretch>
        </p:blipFill>
        <p:spPr>
          <a:xfrm>
            <a:off x="1676400" y="4043362"/>
            <a:ext cx="5935320" cy="833438"/>
          </a:xfrm>
          <a:prstGeom prst="rect">
            <a:avLst/>
          </a:prstGeom>
        </p:spPr>
      </p:pic>
      <p:pic>
        <p:nvPicPr>
          <p:cNvPr id="13" name="Picture 12"/>
          <p:cNvPicPr>
            <a:picLocks noChangeAspect="1"/>
          </p:cNvPicPr>
          <p:nvPr/>
        </p:nvPicPr>
        <p:blipFill>
          <a:blip r:embed="rId4"/>
          <a:stretch>
            <a:fillRect/>
          </a:stretch>
        </p:blipFill>
        <p:spPr>
          <a:xfrm>
            <a:off x="1676400" y="5359372"/>
            <a:ext cx="5935320" cy="889028"/>
          </a:xfrm>
          <a:prstGeom prst="rect">
            <a:avLst/>
          </a:prstGeom>
        </p:spPr>
      </p:pic>
    </p:spTree>
    <p:extLst>
      <p:ext uri="{BB962C8B-B14F-4D97-AF65-F5344CB8AC3E}">
        <p14:creationId xmlns:p14="http://schemas.microsoft.com/office/powerpoint/2010/main" val="239068523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1219201"/>
            <a:ext cx="8686800"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600" y="4775538"/>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WHERE or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600" y="2957875"/>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676400" y="1143001"/>
            <a:ext cx="8839200" cy="473975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a:t>
            </a:r>
            <a:r>
              <a:rPr lang="en-IN" sz="1600" i="1" dirty="0" err="1">
                <a:solidFill>
                  <a:srgbClr val="FFFF00"/>
                </a:solidFill>
                <a:latin typeface="Arial" panose="020B0604020202020204" pitchFamily="34" charset="0"/>
                <a:cs typeface="Arial" panose="020B0604020202020204" pitchFamily="34" charset="0"/>
              </a:rPr>
              <a:t>Eg</a:t>
            </a:r>
            <a:r>
              <a:rPr lang="en-IN" sz="1600" i="1" dirty="0">
                <a:solidFill>
                  <a:srgbClr val="FFFF00"/>
                </a:solidFill>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120181414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990601"/>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 xmlns:a16="http://schemas.microsoft.com/office/drawing/2014/main" val="20000"/>
                    </a:ext>
                  </a:extLst>
                </a:gridCol>
                <a:gridCol w="60960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 xmlns:a16="http://schemas.microsoft.com/office/drawing/2014/main" val="10003"/>
                  </a:ext>
                </a:extLst>
              </a:tr>
            </a:tbl>
          </a:graphicData>
        </a:graphic>
      </p:graphicFrame>
      <p:sp>
        <p:nvSpPr>
          <p:cNvPr id="8" name="Rectangle 7"/>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7" name="Rectangle 6"/>
          <p:cNvSpPr/>
          <p:nvPr/>
        </p:nvSpPr>
        <p:spPr>
          <a:xfrm>
            <a:off x="1676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34804350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676400" y="1143001"/>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1053565"/>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 xmlns:a16="http://schemas.microsoft.com/office/drawing/2014/main" val="20000"/>
                    </a:ext>
                  </a:extLst>
                </a:gridCol>
                <a:gridCol w="54864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bl>
          </a:graphicData>
        </a:graphic>
      </p:graphicFrame>
      <p:sp>
        <p:nvSpPr>
          <p:cNvPr id="7" name="Rectangle 6"/>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676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797828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sp>
        <p:nvSpPr>
          <p:cNvPr id="3" name="Rectangle 2"/>
          <p:cNvSpPr/>
          <p:nvPr/>
        </p:nvSpPr>
        <p:spPr>
          <a:xfrm>
            <a:off x="1752600" y="5156538"/>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1752600" y="3173682"/>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2" y="3915728"/>
            <a:ext cx="6090129"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400" y="228601"/>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600" y="1371601"/>
            <a:ext cx="62484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5000" y="3272917"/>
            <a:ext cx="8382000"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76400" y="838201"/>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unless it is in a sub query contained in a HAVING clause, whereas, aggregate functions can be used in HAVING clause.</a:t>
            </a:r>
          </a:p>
        </p:txBody>
      </p:sp>
    </p:spTree>
    <p:extLst>
      <p:ext uri="{BB962C8B-B14F-4D97-AF65-F5344CB8AC3E}">
        <p14:creationId xmlns:p14="http://schemas.microsoft.com/office/powerpoint/2010/main" val="21189554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847666"/>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764" y="1524001"/>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819" y="3478570"/>
            <a:ext cx="8827324"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820" y="5483266"/>
            <a:ext cx="6780271"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12076" y="1530578"/>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2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4000" y="734511"/>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5000" y="3276600"/>
            <a:ext cx="1524000"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654630" y="2971801"/>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14401"/>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133601"/>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13" name="Rectangle 12"/>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 xmlns:a16="http://schemas.microsoft.com/office/drawing/2014/main" val="20000"/>
                    </a:ext>
                  </a:extLst>
                </a:gridCol>
                <a:gridCol w="6858000">
                  <a:extLst>
                    <a:ext uri="{9D8B030D-6E8A-4147-A177-3AD203B41FA5}">
                      <a16:colId xmlns=""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 xmlns:a16="http://schemas.microsoft.com/office/drawing/2014/main" val="10008"/>
                  </a:ext>
                </a:extLst>
              </a:tr>
            </a:tbl>
          </a:graphicData>
        </a:graphic>
      </p:graphicFrame>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 xmlns:a16="http://schemas.microsoft.com/office/drawing/2014/main" val="20000"/>
                    </a:ext>
                  </a:extLst>
                </a:gridCol>
                <a:gridCol w="19812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759488">
                  <a:extLst>
                    <a:ext uri="{9D8B030D-6E8A-4147-A177-3AD203B41FA5}">
                      <a16:colId xmlns=""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192323899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3657601"/>
            <a:ext cx="8458199"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 xmlns:a16="http://schemas.microsoft.com/office/drawing/2014/main" val="20000"/>
                    </a:ext>
                  </a:extLst>
                </a:gridCol>
                <a:gridCol w="19812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759488">
                  <a:extLst>
                    <a:ext uri="{9D8B030D-6E8A-4147-A177-3AD203B41FA5}">
                      <a16:colId xmlns=""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bl>
          </a:graphicData>
        </a:graphic>
      </p:graphicFrame>
      <p:sp>
        <p:nvSpPr>
          <p:cNvPr id="3" name="Rectangle 2"/>
          <p:cNvSpPr/>
          <p:nvPr/>
        </p:nvSpPr>
        <p:spPr>
          <a:xfrm>
            <a:off x="7924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2014513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1752601" y="3657601"/>
            <a:ext cx="8458199"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 xmlns:a16="http://schemas.microsoft.com/office/drawing/2014/main" val="20000"/>
                    </a:ext>
                  </a:extLst>
                </a:gridCol>
                <a:gridCol w="19812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759488">
                  <a:extLst>
                    <a:ext uri="{9D8B030D-6E8A-4147-A177-3AD203B41FA5}">
                      <a16:colId xmlns=""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bl>
          </a:graphicData>
        </a:graphic>
      </p:graphicFrame>
      <p:sp>
        <p:nvSpPr>
          <p:cNvPr id="11" name="Rectangle 10"/>
          <p:cNvSpPr/>
          <p:nvPr/>
        </p:nvSpPr>
        <p:spPr>
          <a:xfrm>
            <a:off x="8462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570221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 xmlns:a16="http://schemas.microsoft.com/office/drawing/2014/main" val="20000"/>
                    </a:ext>
                  </a:extLst>
                </a:gridCol>
                <a:gridCol w="63246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 xmlns:a16="http://schemas.microsoft.com/office/drawing/2014/main" val="20000"/>
                    </a:ext>
                  </a:extLst>
                </a:gridCol>
                <a:gridCol w="63246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 xmlns:a16="http://schemas.microsoft.com/office/drawing/2014/main" val="10007"/>
                  </a:ext>
                </a:extLst>
              </a:tr>
            </a:tbl>
          </a:graphicData>
        </a:graphic>
      </p:graphicFrame>
      <p:sp>
        <p:nvSpPr>
          <p:cNvPr id="5" name="Rectangle 4"/>
          <p:cNvSpPr/>
          <p:nvPr/>
        </p:nvSpPr>
        <p:spPr>
          <a:xfrm>
            <a:off x="1676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 xmlns:a16="http://schemas.microsoft.com/office/drawing/2014/main" val="20000"/>
                    </a:ext>
                  </a:extLst>
                </a:gridCol>
                <a:gridCol w="7467600">
                  <a:extLst>
                    <a:ext uri="{9D8B030D-6E8A-4147-A177-3AD203B41FA5}">
                      <a16:colId xmlns=""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 xmlns:a16="http://schemas.microsoft.com/office/drawing/2014/main" val="20000"/>
                    </a:ext>
                  </a:extLst>
                </a:gridCol>
                <a:gridCol w="7467600">
                  <a:extLst>
                    <a:ext uri="{9D8B030D-6E8A-4147-A177-3AD203B41FA5}">
                      <a16:colId xmlns=""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1"/>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 xmlns:a16="http://schemas.microsoft.com/office/drawing/2014/main" val="20000"/>
                    </a:ext>
                  </a:extLst>
                </a:gridCol>
                <a:gridCol w="7467600">
                  <a:extLst>
                    <a:ext uri="{9D8B030D-6E8A-4147-A177-3AD203B41FA5}">
                      <a16:colId xmlns=""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11"/>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 xmlns:a16="http://schemas.microsoft.com/office/drawing/2014/main" val="20000"/>
                    </a:ext>
                  </a:extLst>
                </a:gridCol>
                <a:gridCol w="6172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3"/>
                  </a:ext>
                </a:extLst>
              </a:tr>
            </a:tbl>
          </a:graphicData>
        </a:graphic>
      </p:graphicFrame>
      <p:sp>
        <p:nvSpPr>
          <p:cNvPr id="6" name="Rectangle 5"/>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 xmlns:a16="http://schemas.microsoft.com/office/drawing/2014/main" val="20000"/>
                    </a:ext>
                  </a:extLst>
                </a:gridCol>
                <a:gridCol w="6172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 xmlns:a16="http://schemas.microsoft.com/office/drawing/2014/main" val="10003"/>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 xmlns:a16="http://schemas.microsoft.com/office/drawing/2014/main" val="20000"/>
                    </a:ext>
                  </a:extLst>
                </a:gridCol>
                <a:gridCol w="6379122">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 xmlns:a16="http://schemas.microsoft.com/office/drawing/2014/main" val="10005"/>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 xmlns:a16="http://schemas.microsoft.com/office/drawing/2014/main" val="10006"/>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 xmlns:a16="http://schemas.microsoft.com/office/drawing/2014/main" val="20000"/>
                    </a:ext>
                  </a:extLst>
                </a:gridCol>
                <a:gridCol w="6158793">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 xmlns:a16="http://schemas.microsoft.com/office/drawing/2014/main" val="20000"/>
                    </a:ext>
                  </a:extLst>
                </a:gridCol>
                <a:gridCol w="6610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 xmlns:a16="http://schemas.microsoft.com/office/drawing/2014/main" val="20000"/>
                    </a:ext>
                  </a:extLst>
                </a:gridCol>
                <a:gridCol w="6610200">
                  <a:extLst>
                    <a:ext uri="{9D8B030D-6E8A-4147-A177-3AD203B41FA5}">
                      <a16:colId xmlns=""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800" y="3352800"/>
            <a:ext cx="8610600"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8382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886" y="2586964"/>
            <a:ext cx="9133114" cy="198000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4093428"/>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itchFamily="34" charset="0"/>
              </a:rPr>
              <a:t>Anyone who wants to develop a good application should have the knowledge three major components. </a:t>
            </a:r>
            <a:endParaRPr lang="en-US" sz="2000" dirty="0">
              <a:latin typeface="Arial" pitchFamily="34" charset="0"/>
              <a:cs typeface="Arial" pitchFamily="34" charset="0"/>
            </a:endParaRP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Any application has three major parts .</a:t>
            </a:r>
          </a:p>
          <a:p>
            <a:pPr marL="914400" lvl="1" indent="-457200">
              <a:buFont typeface="+mj-lt"/>
              <a:buAutoNum type="arabicPeriod"/>
            </a:pPr>
            <a:r>
              <a:rPr lang="en-US" sz="2000" dirty="0" smtClean="0">
                <a:latin typeface="Arial" pitchFamily="34" charset="0"/>
                <a:cs typeface="Arial" pitchFamily="34" charset="0"/>
              </a:rPr>
              <a:t>UI</a:t>
            </a:r>
          </a:p>
          <a:p>
            <a:pPr marL="914400" lvl="1" indent="-457200">
              <a:buFont typeface="+mj-lt"/>
              <a:buAutoNum type="arabicPeriod"/>
            </a:pPr>
            <a:r>
              <a:rPr lang="en-US" sz="2000" dirty="0" smtClean="0">
                <a:latin typeface="Arial" pitchFamily="34" charset="0"/>
                <a:cs typeface="Arial" pitchFamily="34" charset="0"/>
              </a:rPr>
              <a:t>Middle Layer</a:t>
            </a:r>
          </a:p>
          <a:p>
            <a:pPr marL="914400" lvl="1" indent="-457200">
              <a:buFont typeface="+mj-lt"/>
              <a:buAutoNum type="arabicPeriod"/>
            </a:pPr>
            <a:r>
              <a:rPr lang="en-US" sz="2000" b="1" dirty="0" smtClean="0">
                <a:solidFill>
                  <a:srgbClr val="FF0000"/>
                </a:solidFill>
                <a:latin typeface="Arial" pitchFamily="34" charset="0"/>
                <a:cs typeface="Arial" pitchFamily="34" charset="0"/>
              </a:rPr>
              <a:t>Database</a:t>
            </a:r>
            <a:endParaRPr lang="en-US" sz="2000" b="1" dirty="0">
              <a:solidFill>
                <a:srgbClr val="FF0000"/>
              </a:solidFill>
              <a:latin typeface="Arial" pitchFamily="34" charset="0"/>
              <a:cs typeface="Arial" pitchFamily="34" charset="0"/>
            </a:endParaRPr>
          </a:p>
          <a:p>
            <a:endParaRPr lang="en-US" sz="2000" b="1" dirty="0" smtClean="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a:t>
            </a:r>
            <a:r>
              <a:rPr lang="en-US" sz="2000" dirty="0" smtClean="0">
                <a:latin typeface="Arial" panose="020B0604020202020204" pitchFamily="34" charset="0"/>
                <a:cs typeface="Arial" panose="020B0604020202020204" pitchFamily="34" charset="0"/>
              </a:rPr>
              <a:t>must, </a:t>
            </a:r>
            <a:r>
              <a:rPr lang="en-US" sz="2000" dirty="0" smtClean="0">
                <a:latin typeface="Arial" pitchFamily="34" charset="0"/>
                <a:cs typeface="Arial" pitchFamily="34" charset="0"/>
              </a:rPr>
              <a:t>so than the data which is collected </a:t>
            </a:r>
            <a:r>
              <a:rPr lang="en-US" sz="2000" dirty="0" smtClean="0">
                <a:latin typeface="Arial" pitchFamily="34" charset="0"/>
                <a:cs typeface="Arial" pitchFamily="34" charset="0"/>
              </a:rPr>
              <a:t>from the </a:t>
            </a:r>
            <a:r>
              <a:rPr lang="en-US" sz="2000" dirty="0" smtClean="0">
                <a:latin typeface="Arial" pitchFamily="34" charset="0"/>
                <a:cs typeface="Arial" pitchFamily="34" charset="0"/>
              </a:rPr>
              <a:t>UI is processed and </a:t>
            </a:r>
            <a:r>
              <a:rPr lang="en-US" sz="2000" dirty="0">
                <a:latin typeface="Arial" pitchFamily="34" charset="0"/>
                <a:cs typeface="Arial" pitchFamily="34" charset="0"/>
              </a:rPr>
              <a:t>stored </a:t>
            </a:r>
            <a:r>
              <a:rPr lang="en-US" sz="2000" dirty="0" smtClean="0">
                <a:latin typeface="Arial" pitchFamily="34" charset="0"/>
                <a:cs typeface="Arial" pitchFamily="34" charset="0"/>
              </a:rPr>
              <a:t>permanently. </a:t>
            </a:r>
            <a:r>
              <a:rPr lang="en-US" sz="2000" dirty="0" smtClean="0">
                <a:latin typeface="Arial" pitchFamily="34" charset="0"/>
                <a:cs typeface="Arial" pitchFamily="34" charset="0"/>
              </a:rPr>
              <a:t>(eg. Any management </a:t>
            </a:r>
            <a:r>
              <a:rPr lang="en-US" sz="2000" dirty="0">
                <a:latin typeface="Arial" pitchFamily="34" charset="0"/>
                <a:cs typeface="Arial" pitchFamily="34" charset="0"/>
              </a:rPr>
              <a:t>systems</a:t>
            </a:r>
            <a:r>
              <a:rPr lang="en-US" sz="2000" dirty="0" smtClean="0">
                <a:latin typeface="Arial" pitchFamily="34" charset="0"/>
                <a:cs typeface="Arial" pitchFamily="34" charset="0"/>
              </a:rPr>
              <a:t>, </a:t>
            </a:r>
            <a:r>
              <a:rPr lang="en-US" sz="2000" dirty="0" smtClean="0">
                <a:latin typeface="Arial" pitchFamily="34" charset="0"/>
                <a:cs typeface="Arial" pitchFamily="34" charset="0"/>
              </a:rPr>
              <a:t>set </a:t>
            </a:r>
            <a:r>
              <a:rPr lang="en-US" sz="2000" dirty="0">
                <a:latin typeface="Arial" pitchFamily="34" charset="0"/>
                <a:cs typeface="Arial" pitchFamily="34" charset="0"/>
              </a:rPr>
              <a:t>top </a:t>
            </a:r>
            <a:r>
              <a:rPr lang="en-US" sz="2000" dirty="0" smtClean="0">
                <a:latin typeface="Arial" pitchFamily="34" charset="0"/>
                <a:cs typeface="Arial" pitchFamily="34" charset="0"/>
              </a:rPr>
              <a:t>box, washing machine</a:t>
            </a:r>
            <a:r>
              <a:rPr lang="en-US" sz="2000" dirty="0" smtClean="0">
                <a:latin typeface="Arial" pitchFamily="34" charset="0"/>
                <a:cs typeface="Arial" pitchFamily="34" charset="0"/>
              </a:rPr>
              <a:t>, mobile application </a:t>
            </a:r>
            <a:r>
              <a:rPr lang="en-US" sz="2000" dirty="0" smtClean="0">
                <a:latin typeface="Arial" pitchFamily="34" charset="0"/>
                <a:cs typeface="Arial" pitchFamily="34" charset="0"/>
              </a:rPr>
              <a:t>etc</a:t>
            </a:r>
            <a:r>
              <a:rPr lang="en-US" sz="2000" dirty="0" smtClean="0">
                <a:latin typeface="Arial" pitchFamily="34" charset="0"/>
                <a:cs typeface="Arial" pitchFamily="34" charset="0"/>
              </a:rPr>
              <a:t>.).</a:t>
            </a:r>
            <a:endParaRPr lang="en-US" sz="2000" b="1" dirty="0" smtClean="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2" name="Rectangle 1"/>
          <p:cNvSpPr/>
          <p:nvPr/>
        </p:nvSpPr>
        <p:spPr>
          <a:xfrm>
            <a:off x="228600" y="5922230"/>
            <a:ext cx="6096000"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val="1253825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626" y="3071750"/>
            <a:ext cx="4562075" cy="3607801"/>
          </a:xfrm>
          <a:prstGeom prst="rect">
            <a:avLst/>
          </a:prstGeom>
        </p:spPr>
      </p:pic>
      <p:pic>
        <p:nvPicPr>
          <p:cNvPr id="2" name="Picture 1"/>
          <p:cNvPicPr>
            <a:picLocks noChangeAspect="1"/>
          </p:cNvPicPr>
          <p:nvPr/>
        </p:nvPicPr>
        <p:blipFill>
          <a:blip r:embed="rId3"/>
          <a:stretch>
            <a:fillRect/>
          </a:stretch>
        </p:blipFill>
        <p:spPr>
          <a:xfrm>
            <a:off x="6162926" y="3071750"/>
            <a:ext cx="4449271" cy="3607801"/>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684" y="1600200"/>
            <a:ext cx="6867855" cy="1825404"/>
          </a:xfrm>
          <a:prstGeom prst="rect">
            <a:avLst/>
          </a:prstGeom>
        </p:spPr>
      </p:pic>
      <p:sp>
        <p:nvSpPr>
          <p:cNvPr id="2" name="Rectangle 1"/>
          <p:cNvSpPr/>
          <p:nvPr/>
        </p:nvSpPr>
        <p:spPr>
          <a:xfrm>
            <a:off x="1733684" y="3593068"/>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528" y="4030330"/>
            <a:ext cx="3548101" cy="2827671"/>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05000"/>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297" y="2655077"/>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600200" y="3078523"/>
            <a:ext cx="3649606" cy="3703277"/>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4000" y="3581400"/>
            <a:ext cx="9144000" cy="198120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600" y="3200400"/>
            <a:ext cx="8686800" cy="3063222"/>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00200" y="825838"/>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286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802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658" y="5038726"/>
            <a:ext cx="9111343" cy="1819275"/>
          </a:xfrm>
          <a:prstGeom prst="rect">
            <a:avLst/>
          </a:prstGeom>
        </p:spPr>
      </p:pic>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4001" y="3142834"/>
            <a:ext cx="9144000" cy="2114967"/>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600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9039" y="3048000"/>
            <a:ext cx="8970104" cy="2133600"/>
          </a:xfrm>
          <a:prstGeom prst="rect">
            <a:avLst/>
          </a:prstGeom>
        </p:spPr>
      </p:pic>
      <p:pic>
        <p:nvPicPr>
          <p:cNvPr id="28" name="Picture 27"/>
          <p:cNvPicPr>
            <a:picLocks noChangeAspect="1"/>
          </p:cNvPicPr>
          <p:nvPr/>
        </p:nvPicPr>
        <p:blipFill>
          <a:blip r:embed="rId4"/>
          <a:stretch>
            <a:fillRect/>
          </a:stretch>
        </p:blipFill>
        <p:spPr>
          <a:xfrm>
            <a:off x="1600200" y="5162550"/>
            <a:ext cx="9000000" cy="1697034"/>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8136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46725"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1600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600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543696"/>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1" y="5830670"/>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5068670"/>
            <a:ext cx="6096001"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1908" y="5540830"/>
            <a:ext cx="3539893" cy="936170"/>
          </a:xfrm>
          <a:prstGeom prst="rect">
            <a:avLst/>
          </a:prstGeom>
        </p:spPr>
      </p:pic>
      <p:sp>
        <p:nvSpPr>
          <p:cNvPr id="6" name="Rectangle 5"/>
          <p:cNvSpPr/>
          <p:nvPr/>
        </p:nvSpPr>
        <p:spPr>
          <a:xfrm>
            <a:off x="1545772" y="28667"/>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29649855"/>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00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 xmlns:a16="http://schemas.microsoft.com/office/drawing/2014/main" val="20000"/>
                    </a:ext>
                  </a:extLst>
                </a:gridCol>
                <a:gridCol w="2117035">
                  <a:extLst>
                    <a:ext uri="{9D8B030D-6E8A-4147-A177-3AD203B41FA5}">
                      <a16:colId xmlns="" xmlns:a16="http://schemas.microsoft.com/office/drawing/2014/main" val="20001"/>
                    </a:ext>
                  </a:extLst>
                </a:gridCol>
                <a:gridCol w="1600200">
                  <a:extLst>
                    <a:ext uri="{9D8B030D-6E8A-4147-A177-3AD203B41FA5}">
                      <a16:colId xmlns="" xmlns:a16="http://schemas.microsoft.com/office/drawing/2014/main" val="20002"/>
                    </a:ext>
                  </a:extLst>
                </a:gridCol>
                <a:gridCol w="1577008">
                  <a:extLst>
                    <a:ext uri="{9D8B030D-6E8A-4147-A177-3AD203B41FA5}">
                      <a16:colId xmlns="" xmlns:a16="http://schemas.microsoft.com/office/drawing/2014/main" val="20003"/>
                    </a:ext>
                  </a:extLst>
                </a:gridCol>
                <a:gridCol w="1089991">
                  <a:extLst>
                    <a:ext uri="{9D8B030D-6E8A-4147-A177-3AD203B41FA5}">
                      <a16:colId xmlns=""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1200" y="1162024"/>
            <a:ext cx="4572000"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10047" y="1219200"/>
            <a:ext cx="8500753" cy="990600"/>
          </a:xfrm>
          <a:prstGeom prst="rect">
            <a:avLst/>
          </a:prstGeom>
        </p:spPr>
      </p:pic>
      <p:pic>
        <p:nvPicPr>
          <p:cNvPr id="8" name="Picture 7"/>
          <p:cNvPicPr>
            <a:picLocks noChangeAspect="1"/>
          </p:cNvPicPr>
          <p:nvPr/>
        </p:nvPicPr>
        <p:blipFill>
          <a:blip r:embed="rId3"/>
          <a:stretch>
            <a:fillRect/>
          </a:stretch>
        </p:blipFill>
        <p:spPr>
          <a:xfrm>
            <a:off x="2366997" y="3475176"/>
            <a:ext cx="7301153" cy="685799"/>
          </a:xfrm>
          <a:prstGeom prst="rect">
            <a:avLst/>
          </a:prstGeom>
        </p:spPr>
      </p:pic>
      <p:pic>
        <p:nvPicPr>
          <p:cNvPr id="10" name="Picture 9"/>
          <p:cNvPicPr>
            <a:picLocks noChangeAspect="1"/>
          </p:cNvPicPr>
          <p:nvPr/>
        </p:nvPicPr>
        <p:blipFill>
          <a:blip r:embed="rId4"/>
          <a:stretch>
            <a:fillRect/>
          </a:stretch>
        </p:blipFill>
        <p:spPr>
          <a:xfrm>
            <a:off x="2366997" y="4341600"/>
            <a:ext cx="7186851" cy="687600"/>
          </a:xfrm>
          <a:prstGeom prst="rect">
            <a:avLst/>
          </a:prstGeom>
        </p:spPr>
      </p:pic>
      <p:pic>
        <p:nvPicPr>
          <p:cNvPr id="11" name="Picture 10"/>
          <p:cNvPicPr>
            <a:picLocks noChangeAspect="1"/>
          </p:cNvPicPr>
          <p:nvPr/>
        </p:nvPicPr>
        <p:blipFill>
          <a:blip r:embed="rId5"/>
          <a:stretch>
            <a:fillRect/>
          </a:stretch>
        </p:blipFill>
        <p:spPr>
          <a:xfrm>
            <a:off x="2350175" y="5257800"/>
            <a:ext cx="7186851" cy="687600"/>
          </a:xfrm>
          <a:prstGeom prst="rect">
            <a:avLst/>
          </a:prstGeom>
        </p:spPr>
      </p:pic>
    </p:spTree>
    <p:extLst>
      <p:ext uri="{BB962C8B-B14F-4D97-AF65-F5344CB8AC3E}">
        <p14:creationId xmlns:p14="http://schemas.microsoft.com/office/powerpoint/2010/main" val="4292173378"/>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600200" y="3705762"/>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400" y="2136100"/>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4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3399317966"/>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6"/>
                  </a:ext>
                </a:extLst>
              </a:tr>
            </a:tbl>
          </a:graphicData>
        </a:graphic>
      </p:graphicFrame>
      <p:graphicFrame>
        <p:nvGraphicFramePr>
          <p:cNvPr id="13" name="Table 12"/>
          <p:cNvGraphicFramePr>
            <a:graphicFrameLocks noGrp="1"/>
          </p:cNvGraphicFramePr>
          <p:nvPr>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1333351723"/>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75330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600200" y="240167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524001"/>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nvPr>
        </p:nvGraphicFramePr>
        <p:xfrm>
          <a:off x="1578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6"/>
                  </a:ext>
                </a:extLst>
              </a:tr>
            </a:tbl>
          </a:graphicData>
        </a:graphic>
      </p:graphicFrame>
      <p:graphicFrame>
        <p:nvGraphicFramePr>
          <p:cNvPr id="10" name="Table 9"/>
          <p:cNvGraphicFramePr>
            <a:graphicFrameLocks noGrp="1"/>
          </p:cNvGraphicFramePr>
          <p:nvPr>
            <p:extLst/>
          </p:nvPr>
        </p:nvGraphicFramePr>
        <p:xfrm>
          <a:off x="4659086" y="35078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11" name="TextBox 10"/>
          <p:cNvSpPr txBox="1"/>
          <p:nvPr/>
        </p:nvSpPr>
        <p:spPr>
          <a:xfrm>
            <a:off x="4125687"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6086" y="39624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nvPr>
        </p:nvGraphicFramePr>
        <p:xfrm>
          <a:off x="7884071"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600200" y="133487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nvPr>
        </p:nvGraphicFramePr>
        <p:xfrm>
          <a:off x="1578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 xmlns:a16="http://schemas.microsoft.com/office/drawing/2014/main" val="20000"/>
                    </a:ext>
                  </a:extLst>
                </a:gridCol>
                <a:gridCol w="1955800">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659086" y="35840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 xmlns:a16="http://schemas.microsoft.com/office/drawing/2014/main" val="20000"/>
                    </a:ext>
                  </a:extLst>
                </a:gridCol>
                <a:gridCol w="2128873">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 xmlns:a16="http://schemas.microsoft.com/office/drawing/2014/main" val="10004"/>
                  </a:ext>
                </a:extLst>
              </a:tr>
            </a:tbl>
          </a:graphicData>
        </a:graphic>
      </p:graphicFrame>
      <p:sp>
        <p:nvSpPr>
          <p:cNvPr id="10" name="TextBox 9"/>
          <p:cNvSpPr txBox="1"/>
          <p:nvPr/>
        </p:nvSpPr>
        <p:spPr>
          <a:xfrm>
            <a:off x="4125687" y="359964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6086" y="42854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nvPr>
        </p:nvGraphicFramePr>
        <p:xfrm>
          <a:off x="7884071" y="3581401"/>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 xmlns:a16="http://schemas.microsoft.com/office/drawing/2014/main" val="10005"/>
                  </a:ext>
                </a:extLst>
              </a:tr>
            </a:tbl>
          </a:graphicData>
        </a:graphic>
      </p:graphicFrame>
      <p:sp>
        <p:nvSpPr>
          <p:cNvPr id="13" name="Rectangle 12"/>
          <p:cNvSpPr/>
          <p:nvPr/>
        </p:nvSpPr>
        <p:spPr>
          <a:xfrm>
            <a:off x="1600200" y="2057401"/>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5200" y="56570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nvPr>
        </p:nvGraphicFramePr>
        <p:xfrm>
          <a:off x="7873185" y="5334001"/>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 xmlns:a16="http://schemas.microsoft.com/office/drawing/2014/main" val="20000"/>
                    </a:ext>
                  </a:extLst>
                </a:gridCol>
                <a:gridCol w="191706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400" y="3429000"/>
            <a:ext cx="8305800"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400" y="3139955"/>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676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848100"/>
            <a:ext cx="8839200" cy="1880316"/>
          </a:xfrm>
          <a:prstGeom prst="rect">
            <a:avLst/>
          </a:prstGeom>
        </p:spPr>
      </p:pic>
    </p:spTree>
    <p:extLst>
      <p:ext uri="{BB962C8B-B14F-4D97-AF65-F5344CB8AC3E}">
        <p14:creationId xmlns:p14="http://schemas.microsoft.com/office/powerpoint/2010/main" val="16396079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343400"/>
            <a:ext cx="8839200" cy="1880316"/>
          </a:xfrm>
          <a:prstGeom prst="rect">
            <a:avLst/>
          </a:prstGeom>
        </p:spPr>
      </p:pic>
      <p:sp>
        <p:nvSpPr>
          <p:cNvPr id="8" name="Rectangle 7"/>
          <p:cNvSpPr/>
          <p:nvPr/>
        </p:nvSpPr>
        <p:spPr>
          <a:xfrm>
            <a:off x="1676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400" y="1460958"/>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8171"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442" y="142273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INSERT INTO table_name [ (column1 [, column2 ]) ] </a:t>
            </a:r>
          </a:p>
          <a:p>
            <a:pPr eaLnBrk="0" fontAlgn="base" hangingPunct="0">
              <a:spcBef>
                <a:spcPct val="0"/>
              </a:spcBef>
              <a:spcAft>
                <a:spcPct val="0"/>
              </a:spcAft>
            </a:pPr>
            <a:r>
              <a:rPr lang="en-US" sz="2000" dirty="0">
                <a:solidFill>
                  <a:srgbClr val="0077AA"/>
                </a:solidFill>
                <a:latin typeface="Liberation Mono"/>
              </a:rPr>
              <a:t>SELECT [ *|column1 [, column2 ] FROM table1 [, table2 ] </a:t>
            </a:r>
          </a:p>
          <a:p>
            <a:pPr eaLnBrk="0" fontAlgn="base" hangingPunct="0">
              <a:spcBef>
                <a:spcPct val="0"/>
              </a:spcBef>
              <a:spcAft>
                <a:spcPct val="0"/>
              </a:spcAf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441" y="4038601"/>
            <a:ext cx="7166760" cy="860503"/>
          </a:xfrm>
          <a:prstGeom prst="rect">
            <a:avLst/>
          </a:prstGeom>
        </p:spPr>
      </p:pic>
      <p:pic>
        <p:nvPicPr>
          <p:cNvPr id="3" name="Picture 2"/>
          <p:cNvPicPr>
            <a:picLocks noChangeAspect="1"/>
          </p:cNvPicPr>
          <p:nvPr/>
        </p:nvPicPr>
        <p:blipFill>
          <a:blip r:embed="rId3"/>
          <a:stretch>
            <a:fillRect/>
          </a:stretch>
        </p:blipFill>
        <p:spPr>
          <a:xfrm>
            <a:off x="1672442" y="3033713"/>
            <a:ext cx="6981825" cy="409575"/>
          </a:xfrm>
          <a:prstGeom prst="rect">
            <a:avLst/>
          </a:prstGeom>
        </p:spPr>
      </p:pic>
      <p:sp>
        <p:nvSpPr>
          <p:cNvPr id="7" name="Rectangle 6"/>
          <p:cNvSpPr/>
          <p:nvPr/>
        </p:nvSpPr>
        <p:spPr>
          <a:xfrm>
            <a:off x="5430748" y="2939145"/>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578" y="4430487"/>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443" y="144184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442"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087056985"/>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719217087"/>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1600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600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600" y="1475125"/>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1600200" y="76200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600" y="2333592"/>
            <a:ext cx="5638800" cy="943008"/>
          </a:xfrm>
          <a:prstGeom prst="rect">
            <a:avLst/>
          </a:prstGeom>
        </p:spPr>
      </p:pic>
      <p:sp>
        <p:nvSpPr>
          <p:cNvPr id="7" name="Rectangle 6"/>
          <p:cNvSpPr/>
          <p:nvPr/>
        </p:nvSpPr>
        <p:spPr>
          <a:xfrm>
            <a:off x="1600200" y="3629562"/>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601" y="5241266"/>
            <a:ext cx="4419601" cy="854735"/>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1600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600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nvPr>
        </p:nvGraphicFramePr>
        <p:xfrm>
          <a:off x="1676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 xmlns:a16="http://schemas.microsoft.com/office/drawing/2014/main" val="20000"/>
                    </a:ext>
                  </a:extLst>
                </a:gridCol>
                <a:gridCol w="7162800">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401" y="4284070"/>
            <a:ext cx="4133389" cy="18119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1600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600200" y="2362201"/>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600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856" y="1676401"/>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5000" y="5353110"/>
            <a:ext cx="2003744" cy="895290"/>
          </a:xfrm>
          <a:prstGeom prst="rect">
            <a:avLst/>
          </a:prstGeom>
        </p:spPr>
      </p:pic>
    </p:spTree>
    <p:extLst>
      <p:ext uri="{BB962C8B-B14F-4D97-AF65-F5344CB8AC3E}">
        <p14:creationId xmlns:p14="http://schemas.microsoft.com/office/powerpoint/2010/main" val="2633211977"/>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540" y="3275801"/>
            <a:ext cx="452936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145" y="3275800"/>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1596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26086"/>
            <a:ext cx="8458200"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1828801"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800" y="433893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917" y="2570650"/>
            <a:ext cx="1543050" cy="419100"/>
          </a:xfrm>
          <a:prstGeom prst="rect">
            <a:avLst/>
          </a:prstGeom>
        </p:spPr>
      </p:pic>
      <p:pic>
        <p:nvPicPr>
          <p:cNvPr id="10" name="Picture 9"/>
          <p:cNvPicPr>
            <a:picLocks noChangeAspect="1"/>
          </p:cNvPicPr>
          <p:nvPr/>
        </p:nvPicPr>
        <p:blipFill>
          <a:blip r:embed="rId3"/>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575" y="914401"/>
            <a:ext cx="8836025" cy="246221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this data is stored in the external hard drives in the form of bits and at a little high level, it can be said that the data is stored in files and folders. The physical level also discusses compression and encryption techniques.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Level</a:t>
            </a:r>
          </a:p>
        </p:txBody>
      </p:sp>
      <p:sp>
        <p:nvSpPr>
          <p:cNvPr id="6" name="Rectangle 1"/>
          <p:cNvSpPr>
            <a:spLocks noChangeArrowheads="1"/>
          </p:cNvSpPr>
          <p:nvPr/>
        </p:nvSpPr>
        <p:spPr bwMode="auto">
          <a:xfrm>
            <a:off x="1679575"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External Level</a:t>
            </a:r>
          </a:p>
        </p:txBody>
      </p:sp>
      <p:sp>
        <p:nvSpPr>
          <p:cNvPr id="9" name="Rectangle 1"/>
          <p:cNvSpPr>
            <a:spLocks noChangeArrowheads="1"/>
          </p:cNvSpPr>
          <p:nvPr/>
        </p:nvSpPr>
        <p:spPr bwMode="auto">
          <a:xfrm>
            <a:off x="1679575"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 xmlns:a16="http://schemas.microsoft.com/office/drawing/2014/main" val="20000"/>
                    </a:ext>
                  </a:extLst>
                </a:gridCol>
                <a:gridCol w="1905000">
                  <a:extLst>
                    <a:ext uri="{9D8B030D-6E8A-4147-A177-3AD203B41FA5}">
                      <a16:colId xmlns="" xmlns:a16="http://schemas.microsoft.com/office/drawing/2014/main" val="20001"/>
                    </a:ext>
                  </a:extLst>
                </a:gridCol>
                <a:gridCol w="1981200">
                  <a:extLst>
                    <a:ext uri="{9D8B030D-6E8A-4147-A177-3AD203B41FA5}">
                      <a16:colId xmlns="" xmlns:a16="http://schemas.microsoft.com/office/drawing/2014/main" val="20002"/>
                    </a:ext>
                  </a:extLst>
                </a:gridCol>
                <a:gridCol w="1905002">
                  <a:extLst>
                    <a:ext uri="{9D8B030D-6E8A-4147-A177-3AD203B41FA5}">
                      <a16:colId xmlns=""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 xmlns:a16="http://schemas.microsoft.com/office/drawing/2014/main" val="10008"/>
                  </a:ext>
                </a:extLst>
              </a:tr>
            </a:tbl>
          </a:graphicData>
        </a:graphic>
      </p:graphicFrame>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Problem</a:t>
            </a:r>
          </a:p>
        </p:txBody>
      </p:sp>
      <p:sp>
        <p:nvSpPr>
          <p:cNvPr id="3" name="Rectangle 2"/>
          <p:cNvSpPr/>
          <p:nvPr/>
        </p:nvSpPr>
        <p:spPr>
          <a:xfrm>
            <a:off x="1676400" y="838201"/>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4002" y="2255520"/>
          <a:ext cx="9143998" cy="1706880"/>
        </p:xfrm>
        <a:graphic>
          <a:graphicData uri="http://schemas.openxmlformats.org/drawingml/2006/table">
            <a:tbl>
              <a:tblPr/>
              <a:tblGrid>
                <a:gridCol w="1813034">
                  <a:extLst>
                    <a:ext uri="{9D8B030D-6E8A-4147-A177-3AD203B41FA5}">
                      <a16:colId xmlns="" xmlns:a16="http://schemas.microsoft.com/office/drawing/2014/main" val="20000"/>
                    </a:ext>
                  </a:extLst>
                </a:gridCol>
                <a:gridCol w="2128344">
                  <a:extLst>
                    <a:ext uri="{9D8B030D-6E8A-4147-A177-3AD203B41FA5}">
                      <a16:colId xmlns="" xmlns:a16="http://schemas.microsoft.com/office/drawing/2014/main" val="20001"/>
                    </a:ext>
                  </a:extLst>
                </a:gridCol>
                <a:gridCol w="2128344">
                  <a:extLst>
                    <a:ext uri="{9D8B030D-6E8A-4147-A177-3AD203B41FA5}">
                      <a16:colId xmlns="" xmlns:a16="http://schemas.microsoft.com/office/drawing/2014/main" val="20002"/>
                    </a:ext>
                  </a:extLst>
                </a:gridCol>
                <a:gridCol w="307427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676401" y="242083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860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Solution</a:t>
            </a: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864" y="2308969"/>
          <a:ext cx="9131136" cy="1280160"/>
        </p:xfrm>
        <a:graphic>
          <a:graphicData uri="http://schemas.openxmlformats.org/drawingml/2006/table">
            <a:tbl>
              <a:tblPr/>
              <a:tblGrid>
                <a:gridCol w="3043712">
                  <a:extLst>
                    <a:ext uri="{9D8B030D-6E8A-4147-A177-3AD203B41FA5}">
                      <a16:colId xmlns="" xmlns:a16="http://schemas.microsoft.com/office/drawing/2014/main" val="20000"/>
                    </a:ext>
                  </a:extLst>
                </a:gridCol>
                <a:gridCol w="3043712">
                  <a:extLst>
                    <a:ext uri="{9D8B030D-6E8A-4147-A177-3AD203B41FA5}">
                      <a16:colId xmlns="" xmlns:a16="http://schemas.microsoft.com/office/drawing/2014/main" val="20001"/>
                    </a:ext>
                  </a:extLst>
                </a:gridCol>
                <a:gridCol w="3043712">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938" y="4389120"/>
          <a:ext cx="9144000" cy="1706880"/>
        </p:xfrm>
        <a:graphic>
          <a:graphicData uri="http://schemas.openxmlformats.org/drawingml/2006/table">
            <a:tbl>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gridCol w="3048000">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524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4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First Normal Form (1NF)</a:t>
            </a: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4000" y="1752600"/>
          <a:ext cx="9144000" cy="1334546"/>
        </p:xfrm>
        <a:graphic>
          <a:graphicData uri="http://schemas.openxmlformats.org/drawingml/2006/table">
            <a:tbl>
              <a:tblPr/>
              <a:tblGrid>
                <a:gridCol w="457200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1676400" y="3276601"/>
            <a:ext cx="8839200"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4000" y="4922520"/>
          <a:ext cx="9144000" cy="1706880"/>
        </p:xfrm>
        <a:graphic>
          <a:graphicData uri="http://schemas.openxmlformats.org/drawingml/2006/table">
            <a:tbl>
              <a:tblPr/>
              <a:tblGrid>
                <a:gridCol w="457200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sp>
        <p:nvSpPr>
          <p:cNvPr id="8" name="Rectangle 7"/>
          <p:cNvSpPr/>
          <p:nvPr/>
        </p:nvSpPr>
        <p:spPr>
          <a:xfrm>
            <a:off x="1600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400" y="2590801"/>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539" y="4191000"/>
          <a:ext cx="9100460" cy="2133600"/>
        </p:xfrm>
        <a:graphic>
          <a:graphicData uri="http://schemas.openxmlformats.org/drawingml/2006/table">
            <a:tbl>
              <a:tblPr/>
              <a:tblGrid>
                <a:gridCol w="4550230">
                  <a:extLst>
                    <a:ext uri="{9D8B030D-6E8A-4147-A177-3AD203B41FA5}">
                      <a16:colId xmlns="" xmlns:a16="http://schemas.microsoft.com/office/drawing/2014/main" val="20000"/>
                    </a:ext>
                  </a:extLst>
                </a:gridCol>
                <a:gridCol w="455023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4000" y="2255520"/>
          <a:ext cx="9144000" cy="1706880"/>
        </p:xfrm>
        <a:graphic>
          <a:graphicData uri="http://schemas.openxmlformats.org/drawingml/2006/table">
            <a:tbl>
              <a:tblPr/>
              <a:tblGrid>
                <a:gridCol w="457200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1524000" y="1752600"/>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4000" y="4126468"/>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769" y="4572000"/>
          <a:ext cx="9122230" cy="2133600"/>
        </p:xfrm>
        <a:graphic>
          <a:graphicData uri="http://schemas.openxmlformats.org/drawingml/2006/table">
            <a:tbl>
              <a:tblPr/>
              <a:tblGrid>
                <a:gridCol w="4561115">
                  <a:extLst>
                    <a:ext uri="{9D8B030D-6E8A-4147-A177-3AD203B41FA5}">
                      <a16:colId xmlns="" xmlns:a16="http://schemas.microsoft.com/office/drawing/2014/main" val="20000"/>
                    </a:ext>
                  </a:extLst>
                </a:gridCol>
                <a:gridCol w="456111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8" name="Rectangle 7"/>
          <p:cNvSpPr/>
          <p:nvPr/>
        </p:nvSpPr>
        <p:spPr>
          <a:xfrm>
            <a:off x="1676400" y="838200"/>
            <a:ext cx="8839200"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4000" y="3291840"/>
          <a:ext cx="9144000" cy="1706880"/>
        </p:xfrm>
        <a:graphic>
          <a:graphicData uri="http://schemas.openxmlformats.org/drawingml/2006/table">
            <a:tbl>
              <a:tblPr/>
              <a:tblGrid>
                <a:gridCol w="1828800"/>
                <a:gridCol w="2133600"/>
                <a:gridCol w="21336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MA214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Tree>
    <p:extLst>
      <p:ext uri="{BB962C8B-B14F-4D97-AF65-F5344CB8AC3E}">
        <p14:creationId xmlns:p14="http://schemas.microsoft.com/office/powerpoint/2010/main" val="847042617"/>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4" name="Rectangle 3"/>
          <p:cNvSpPr/>
          <p:nvPr/>
        </p:nvSpPr>
        <p:spPr>
          <a:xfrm>
            <a:off x="1589314" y="873324"/>
            <a:ext cx="9002486"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514" y="2343090"/>
            <a:ext cx="8850086"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4000" y="2834640"/>
          <a:ext cx="9144000" cy="1706880"/>
        </p:xfrm>
        <a:graphic>
          <a:graphicData uri="http://schemas.openxmlformats.org/drawingml/2006/table">
            <a:tbl>
              <a:tblPr/>
              <a:tblGrid>
                <a:gridCol w="3048000"/>
                <a:gridCol w="30480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1676400" y="4800600"/>
            <a:ext cx="8839200"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4000" y="5425440"/>
          <a:ext cx="9067800" cy="1280160"/>
        </p:xfrm>
        <a:graphic>
          <a:graphicData uri="http://schemas.openxmlformats.org/drawingml/2006/table">
            <a:tbl>
              <a:tblPr/>
              <a:tblGrid>
                <a:gridCol w="3022600"/>
                <a:gridCol w="3022600"/>
                <a:gridCol w="3022600"/>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val="604514155"/>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3" name="Rectangle 2"/>
          <p:cNvSpPr/>
          <p:nvPr/>
        </p:nvSpPr>
        <p:spPr>
          <a:xfrm>
            <a:off x="1665514" y="1065074"/>
            <a:ext cx="9002486"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5000" y="1219201"/>
            <a:ext cx="4572000"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2159769" y="1078468"/>
            <a:ext cx="7607009" cy="4255532"/>
            <a:chOff x="177800" y="914400"/>
            <a:chExt cx="6915463"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68344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590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676400" y="871478"/>
            <a:ext cx="8839200" cy="2708434"/>
          </a:xfrm>
          <a:prstGeom prst="rect">
            <a:avLst/>
          </a:prstGeom>
          <a:solidFill>
            <a:srgbClr val="B7F7E2"/>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676400" y="3872806"/>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0"/>
            <a:ext cx="8763000"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 xmlns:a16="http://schemas.microsoft.com/office/drawing/2014/main" val="20000"/>
                    </a:ext>
                  </a:extLst>
                </a:gridCol>
                <a:gridCol w="8557595">
                  <a:extLst>
                    <a:ext uri="{9D8B030D-6E8A-4147-A177-3AD203B41FA5}">
                      <a16:colId xmlns=""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3170099"/>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Why </a:t>
            </a:r>
            <a:r>
              <a:rPr lang="en-US" sz="2000" b="1" dirty="0">
                <a:latin typeface="Arial" panose="020B0604020202020204" pitchFamily="34" charset="0"/>
                <a:cs typeface="Arial" panose="020B0604020202020204" pitchFamily="34" charset="0"/>
              </a:rPr>
              <a:t>do we need databases</a:t>
            </a:r>
            <a:r>
              <a:rPr lang="en-US" sz="2000" b="1" dirty="0" smtClean="0">
                <a:latin typeface="Arial" panose="020B0604020202020204" pitchFamily="34" charset="0"/>
                <a:cs typeface="Arial" panose="020B0604020202020204" pitchFamily="34" charset="0"/>
              </a:rPr>
              <a:t>?</a:t>
            </a:r>
          </a:p>
          <a:p>
            <a:endParaRPr lang="en-US" sz="2000" dirty="0" smtClean="0">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We</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a:t>
            </a:r>
            <a:r>
              <a:rPr lang="en-US" sz="2000" dirty="0" smtClean="0">
                <a:solidFill>
                  <a:srgbClr val="222222"/>
                </a:solidFill>
                <a:latin typeface="Arial" panose="020B0604020202020204" pitchFamily="34" charset="0"/>
                <a:cs typeface="Arial" panose="020B0604020202020204" pitchFamily="34" charset="0"/>
              </a:rPr>
              <a:t>because </a:t>
            </a:r>
            <a:r>
              <a:rPr lang="en-US" sz="2000" dirty="0">
                <a:solidFill>
                  <a:srgbClr val="222222"/>
                </a:solidFill>
                <a:latin typeface="Arial" panose="020B0604020202020204" pitchFamily="34" charset="0"/>
                <a:cs typeface="Arial" panose="020B0604020202020204" pitchFamily="34" charset="0"/>
              </a:rPr>
              <a:t>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t>
            </a:r>
            <a:r>
              <a:rPr lang="en-US" sz="2000" dirty="0" smtClean="0">
                <a:solidFill>
                  <a:srgbClr val="222222"/>
                </a:solidFill>
                <a:latin typeface="Arial" panose="020B0604020202020204" pitchFamily="34" charset="0"/>
                <a:cs typeface="Arial" panose="020B0604020202020204" pitchFamily="34" charset="0"/>
              </a:rPr>
              <a:t>and </a:t>
            </a:r>
            <a:r>
              <a:rPr lang="en-US" sz="2000" dirty="0">
                <a:solidFill>
                  <a:srgbClr val="222222"/>
                </a:solidFill>
                <a:latin typeface="Arial" panose="020B0604020202020204" pitchFamily="34" charset="0"/>
                <a:cs typeface="Arial" panose="020B0604020202020204" pitchFamily="34" charset="0"/>
              </a:rPr>
              <a:t>manipulate the data of the world.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r>
              <a:rPr lang="en-US" sz="2000" dirty="0">
                <a:solidFill>
                  <a:srgbClr val="C41A1A"/>
                </a:solidFill>
                <a:latin typeface="Arial" panose="020B0604020202020204" pitchFamily="34" charset="0"/>
                <a:cs typeface="Arial" panose="020B0604020202020204" pitchFamily="34" charset="0"/>
              </a:rPr>
              <a:t>.</a:t>
            </a:r>
          </a:p>
          <a:p>
            <a:endParaRPr lang="en-US" sz="2000" dirty="0">
              <a:solidFill>
                <a:srgbClr val="222222"/>
              </a:solidFill>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Many companies collects data from different resource (</a:t>
            </a:r>
            <a:r>
              <a:rPr lang="en-US" sz="2000" dirty="0">
                <a:solidFill>
                  <a:srgbClr val="222222"/>
                </a:solidFill>
                <a:latin typeface="Arial" panose="020B0604020202020204" pitchFamily="34" charset="0"/>
                <a:cs typeface="Arial" panose="020B0604020202020204" pitchFamily="34" charset="0"/>
              </a:rPr>
              <a:t>like </a:t>
            </a:r>
            <a:r>
              <a:rPr lang="en-US" sz="2000" dirty="0" smtClean="0">
                <a:solidFill>
                  <a:srgbClr val="222222"/>
                </a:solidFill>
                <a:latin typeface="Arial" panose="020B0604020202020204" pitchFamily="34" charset="0"/>
                <a:cs typeface="Arial" panose="020B0604020202020204" pitchFamily="34" charset="0"/>
              </a:rPr>
              <a:t>Weather data, Geographical data, Finance </a:t>
            </a:r>
            <a:r>
              <a:rPr lang="en-US" sz="2000" dirty="0">
                <a:solidFill>
                  <a:srgbClr val="222222"/>
                </a:solidFill>
                <a:latin typeface="Arial" panose="020B0604020202020204" pitchFamily="34" charset="0"/>
                <a:cs typeface="Arial" panose="020B0604020202020204" pitchFamily="34" charset="0"/>
              </a:rPr>
              <a:t>data, Scientific data, </a:t>
            </a:r>
            <a:r>
              <a:rPr lang="en-US" sz="2000" dirty="0" smtClean="0">
                <a:solidFill>
                  <a:srgbClr val="222222"/>
                </a:solidFill>
                <a:latin typeface="Arial" panose="020B0604020202020204" pitchFamily="34" charset="0"/>
                <a:cs typeface="Arial" panose="020B0604020202020204" pitchFamily="34" charset="0"/>
              </a:rPr>
              <a:t>Transport </a:t>
            </a:r>
            <a:r>
              <a:rPr lang="en-US" sz="2000" dirty="0">
                <a:solidFill>
                  <a:srgbClr val="222222"/>
                </a:solidFill>
                <a:latin typeface="Arial" panose="020B0604020202020204" pitchFamily="34" charset="0"/>
                <a:cs typeface="Arial" panose="020B0604020202020204" pitchFamily="34" charset="0"/>
              </a:rPr>
              <a:t>data, Cultural </a:t>
            </a:r>
            <a:r>
              <a:rPr lang="en-US" sz="2000" dirty="0" smtClean="0">
                <a:solidFill>
                  <a:srgbClr val="222222"/>
                </a:solidFill>
                <a:latin typeface="Arial" panose="020B0604020202020204" pitchFamily="34" charset="0"/>
                <a:cs typeface="Arial" panose="020B0604020202020204" pitchFamily="34" charset="0"/>
              </a:rPr>
              <a:t>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2413472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990" y="1168675"/>
            <a:ext cx="7353410" cy="4622526"/>
          </a:xfrm>
          <a:prstGeom prst="rect">
            <a:avLst/>
          </a:prstGeom>
        </p:spPr>
      </p:pic>
    </p:spTree>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p14="http://schemas.microsoft.com/office/powerpoint/2010/main" val="64507137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14</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169052"/>
            <a:ext cx="4572000"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861903457"/>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400" y="3276600"/>
            <a:ext cx="8839200"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632858" y="53877"/>
            <a:ext cx="8915400" cy="2031325"/>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[ip_address] -u [uname] -p[pass]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434370225"/>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714" y="990600"/>
            <a:ext cx="8763000"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15</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Big Data?</a:t>
            </a:r>
          </a:p>
        </p:txBody>
      </p:sp>
      <p:sp>
        <p:nvSpPr>
          <p:cNvPr id="2" name="Rectangle 1"/>
          <p:cNvSpPr/>
          <p:nvPr/>
        </p:nvSpPr>
        <p:spPr>
          <a:xfrm>
            <a:off x="1714500" y="762001"/>
            <a:ext cx="8763000"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7157" y="1981201"/>
            <a:ext cx="8730343"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3Vs </a:t>
            </a:r>
          </a:p>
        </p:txBody>
      </p:sp>
      <p:sp>
        <p:nvSpPr>
          <p:cNvPr id="7" name="Rectangle 6"/>
          <p:cNvSpPr/>
          <p:nvPr/>
        </p:nvSpPr>
        <p:spPr>
          <a:xfrm>
            <a:off x="1673188" y="762001"/>
            <a:ext cx="8845624" cy="2585323"/>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6858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1542836" y="1874124"/>
            <a:ext cx="9125165" cy="4145677"/>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NoSQL Categories</a:t>
            </a:r>
          </a:p>
        </p:txBody>
      </p:sp>
      <p:sp>
        <p:nvSpPr>
          <p:cNvPr id="8" name="Rectangle 7"/>
          <p:cNvSpPr/>
          <p:nvPr/>
        </p:nvSpPr>
        <p:spPr>
          <a:xfrm>
            <a:off x="1673188" y="762000"/>
            <a:ext cx="8845624"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1752600" y="1752600"/>
          <a:ext cx="8661818" cy="1928616"/>
        </p:xfrm>
        <a:graphic>
          <a:graphicData uri="http://schemas.openxmlformats.org/drawingml/2006/table">
            <a:tbl>
              <a:tblPr firstRow="1" bandRow="1">
                <a:tableStyleId>{5940675A-B579-460E-94D1-54222C63F5DA}</a:tableStyleId>
              </a:tblPr>
              <a:tblGrid>
                <a:gridCol w="2794419">
                  <a:extLst>
                    <a:ext uri="{9D8B030D-6E8A-4147-A177-3AD203B41FA5}">
                      <a16:colId xmlns="" xmlns:a16="http://schemas.microsoft.com/office/drawing/2014/main" val="20000"/>
                    </a:ext>
                  </a:extLst>
                </a:gridCol>
                <a:gridCol w="5867399">
                  <a:extLst>
                    <a:ext uri="{9D8B030D-6E8A-4147-A177-3AD203B41FA5}">
                      <a16:colId xmlns=""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a:tc>
                <a:extLst>
                  <a:ext uri="{0D108BD9-81ED-4DB2-BD59-A6C34878D82A}">
                    <a16:rowId xmlns="" xmlns:a16="http://schemas.microsoft.com/office/drawing/2014/main" val="10000"/>
                  </a:ext>
                </a:extLst>
              </a:tr>
              <a:tr h="482154">
                <a:tc>
                  <a:txBody>
                    <a:bodyPr/>
                    <a:lstStyle/>
                    <a:p>
                      <a:r>
                        <a:rPr lang="en-US" b="1" i="1" dirty="0">
                          <a:solidFill>
                            <a:srgbClr val="036883"/>
                          </a:solidFill>
                        </a:rPr>
                        <a:t> Column-oriented</a:t>
                      </a:r>
                      <a:endParaRPr lang="en-US" dirty="0"/>
                    </a:p>
                  </a:txBody>
                  <a:tcPr/>
                </a:tc>
                <a:tc>
                  <a:txBody>
                    <a:bodyPr/>
                    <a:lstStyle/>
                    <a:p>
                      <a:r>
                        <a:rPr lang="en-US" dirty="0"/>
                        <a:t> HBase</a:t>
                      </a:r>
                    </a:p>
                  </a:txBody>
                  <a:tcPr/>
                </a:tc>
                <a:extLst>
                  <a:ext uri="{0D108BD9-81ED-4DB2-BD59-A6C34878D82A}">
                    <a16:rowId xmlns=""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a:tc>
                <a:tc>
                  <a:txBody>
                    <a:bodyPr/>
                    <a:lstStyle/>
                    <a:p>
                      <a:r>
                        <a:rPr lang="en-US" dirty="0"/>
                        <a:t> MongoDB, CouchDB</a:t>
                      </a:r>
                    </a:p>
                  </a:txBody>
                  <a:tcPr/>
                </a:tc>
                <a:extLst>
                  <a:ext uri="{0D108BD9-81ED-4DB2-BD59-A6C34878D82A}">
                    <a16:rowId xmlns="" xmlns:a16="http://schemas.microsoft.com/office/drawing/2014/main" val="10002"/>
                  </a:ext>
                </a:extLst>
              </a:tr>
              <a:tr h="482154">
                <a:tc>
                  <a:txBody>
                    <a:bodyPr/>
                    <a:lstStyle/>
                    <a:p>
                      <a:r>
                        <a:rPr lang="en-US" b="1" i="1" dirty="0">
                          <a:solidFill>
                            <a:srgbClr val="036883"/>
                          </a:solidFill>
                        </a:rPr>
                        <a:t> Graph</a:t>
                      </a:r>
                      <a:endParaRPr lang="en-US" dirty="0"/>
                    </a:p>
                  </a:txBody>
                  <a:tcPr/>
                </a:tc>
                <a:tc>
                  <a:txBody>
                    <a:bodyPr/>
                    <a:lstStyle/>
                    <a:p>
                      <a:endParaRPr lang="en-US" dirty="0"/>
                    </a:p>
                  </a:txBody>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What is CAP Theorem?</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pic>
        <p:nvPicPr>
          <p:cNvPr id="5" name="Picture 2" descr="https://cdn-images-1.medium.com/max/1600/1*WPnv_6sG9k4oG3S1A09MD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38434"/>
            <a:ext cx="4143704" cy="32477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181600" y="838200"/>
            <a:ext cx="5334000" cy="1569660"/>
          </a:xfrm>
          <a:prstGeom prst="rect">
            <a:avLst/>
          </a:prstGeom>
        </p:spPr>
        <p:txBody>
          <a:bodyPr wrap="square">
            <a:spAutoFit/>
          </a:bodyPr>
          <a:lstStyle/>
          <a:p>
            <a:pPr algn="just"/>
            <a:r>
              <a:rPr lang="en-IN" sz="2400" dirty="0">
                <a:solidFill>
                  <a:srgbClr val="222635"/>
                </a:solidFill>
                <a:latin typeface="Cambria" panose="02040503050406030204" pitchFamily="18" charset="0"/>
              </a:rPr>
              <a:t>CAP theorem states that any database system can only attain two out of following states which is </a:t>
            </a:r>
            <a:r>
              <a:rPr lang="en-IN" sz="2400" b="1" i="1" dirty="0">
                <a:solidFill>
                  <a:schemeClr val="accent4">
                    <a:lumMod val="50000"/>
                  </a:schemeClr>
                </a:solidFill>
                <a:latin typeface="Cambria" panose="02040503050406030204" pitchFamily="18" charset="0"/>
              </a:rPr>
              <a:t>Consistency, Availability and Partition Tolerance</a:t>
            </a:r>
            <a:r>
              <a:rPr lang="en-IN" sz="2400" dirty="0">
                <a:solidFill>
                  <a:srgbClr val="222635"/>
                </a:solidFill>
                <a:latin typeface="Cambria" panose="02040503050406030204" pitchFamily="18" charset="0"/>
              </a:rPr>
              <a:t>. </a:t>
            </a:r>
            <a:endParaRPr lang="en-IN" sz="2400" dirty="0"/>
          </a:p>
        </p:txBody>
      </p:sp>
      <p:sp>
        <p:nvSpPr>
          <p:cNvPr id="7" name="Rectangle 6"/>
          <p:cNvSpPr/>
          <p:nvPr/>
        </p:nvSpPr>
        <p:spPr>
          <a:xfrm>
            <a:off x="1752600" y="3810001"/>
            <a:ext cx="8763000" cy="2462213"/>
          </a:xfrm>
          <a:prstGeom prst="rect">
            <a:avLst/>
          </a:prstGeom>
        </p:spPr>
        <p:txBody>
          <a:bodyPr wrap="square">
            <a:spAutoFit/>
          </a:bodyPr>
          <a:lstStyle/>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Consistency</a:t>
            </a:r>
            <a:r>
              <a:rPr lang="en-IN" sz="2200" dirty="0">
                <a:solidFill>
                  <a:srgbClr val="222635"/>
                </a:solidFill>
                <a:latin typeface="Cambria" panose="02040503050406030204" pitchFamily="18" charset="0"/>
              </a:rPr>
              <a:t>: Any changes to a particular record stored in database, in form of inserts, updates or deletes is seen as it is, by other users accessing that record at that particular time.</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Availability</a:t>
            </a:r>
            <a:r>
              <a:rPr lang="en-IN" sz="2200" dirty="0">
                <a:solidFill>
                  <a:srgbClr val="222635"/>
                </a:solidFill>
                <a:latin typeface="Cambria" panose="02040503050406030204" pitchFamily="18" charset="0"/>
              </a:rPr>
              <a:t>: The system continues to work and serve data inspite of node failures.</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Partition</a:t>
            </a:r>
            <a:r>
              <a:rPr lang="en-IN" sz="2200" dirty="0">
                <a:solidFill>
                  <a:srgbClr val="222635"/>
                </a:solidFill>
                <a:latin typeface="Cambria" panose="02040503050406030204" pitchFamily="18" charset="0"/>
              </a:rPr>
              <a:t> </a:t>
            </a:r>
            <a:r>
              <a:rPr lang="en-IN" sz="2200" b="1" i="1" dirty="0">
                <a:solidFill>
                  <a:srgbClr val="C41A1A"/>
                </a:solidFill>
                <a:latin typeface="Cambria" panose="02040503050406030204" pitchFamily="18" charset="0"/>
              </a:rPr>
              <a:t>Tolerance</a:t>
            </a:r>
            <a:r>
              <a:rPr lang="en-IN" sz="2200" dirty="0">
                <a:solidFill>
                  <a:srgbClr val="222635"/>
                </a:solidFill>
                <a:latin typeface="Cambria" panose="02040503050406030204" pitchFamily="18" charset="0"/>
              </a:rPr>
              <a:t>: The database system could be stored based on distributed architecture such as Hadoop (HDFS).</a:t>
            </a:r>
          </a:p>
        </p:txBody>
      </p:sp>
    </p:spTree>
    <p:extLst>
      <p:ext uri="{BB962C8B-B14F-4D97-AF65-F5344CB8AC3E}">
        <p14:creationId xmlns:p14="http://schemas.microsoft.com/office/powerpoint/2010/main" val="18266489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2133600" y="2895600"/>
            <a:ext cx="7924800"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886200"/>
            <a:ext cx="8001000" cy="243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95476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SQL vs NoSQL Database</a:t>
            </a:r>
          </a:p>
        </p:txBody>
      </p:sp>
      <p:sp>
        <p:nvSpPr>
          <p:cNvPr id="7" name="Rectangle 6"/>
          <p:cNvSpPr/>
          <p:nvPr/>
        </p:nvSpPr>
        <p:spPr>
          <a:xfrm>
            <a:off x="1673188" y="1820882"/>
            <a:ext cx="8845624" cy="3970318"/>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673188" y="771198"/>
            <a:ext cx="8845624"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0"/>
            <a:ext cx="8845624"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3189" y="1885890"/>
            <a:ext cx="4261103"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90012" y="2430215"/>
            <a:ext cx="8811977"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5000" y="3381345"/>
          <a:ext cx="8382000" cy="2006600"/>
        </p:xfrm>
        <a:graphic>
          <a:graphicData uri="http://schemas.openxmlformats.org/drawingml/2006/table">
            <a:tbl>
              <a:tblPr>
                <a:tableStyleId>{5940675A-B579-460E-94D1-54222C63F5DA}</a:tableStyleId>
              </a:tblPr>
              <a:tblGrid>
                <a:gridCol w="2590800">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extLst>
                  <a:ext uri="{0D108BD9-81ED-4DB2-BD59-A6C34878D82A}">
                    <a16:rowId xmlns=""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87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3188" y="1639670"/>
            <a:ext cx="8845624"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188" y="2514600"/>
            <a:ext cx="6403492"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16</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400" y="992212"/>
            <a:ext cx="8763000"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document </a:t>
            </a:r>
          </a:p>
        </p:txBody>
      </p:sp>
      <p:sp>
        <p:nvSpPr>
          <p:cNvPr id="7" name="Rectangle 6"/>
          <p:cNvSpPr/>
          <p:nvPr/>
        </p:nvSpPr>
        <p:spPr>
          <a:xfrm>
            <a:off x="1673188" y="762000"/>
            <a:ext cx="8845624" cy="923330"/>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3188" y="1875421"/>
            <a:ext cx="8845624"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814" y="2971801"/>
            <a:ext cx="2464136"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486400" y="2713820"/>
            <a:ext cx="5032412"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p14="http://schemas.microsoft.com/office/powerpoint/2010/main" val="303306931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3100" y="2861954"/>
            <a:ext cx="8305800"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600" y="335280"/>
          <a:ext cx="8763000" cy="1112520"/>
        </p:xfrm>
        <a:graphic>
          <a:graphicData uri="http://schemas.openxmlformats.org/drawingml/2006/table">
            <a:tbl>
              <a:tblPr firstRow="1" bandRow="1">
                <a:tableStyleId>{5940675A-B579-460E-94D1-54222C63F5DA}</a:tableStyleId>
              </a:tblPr>
              <a:tblGrid>
                <a:gridCol w="19812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1752600">
                  <a:extLst>
                    <a:ext uri="{9D8B030D-6E8A-4147-A177-3AD203B41FA5}">
                      <a16:colId xmlns="" xmlns:a16="http://schemas.microsoft.com/office/drawing/2014/main" val="20003"/>
                    </a:ext>
                  </a:extLst>
                </a:gridCol>
                <a:gridCol w="1752600">
                  <a:extLst>
                    <a:ext uri="{9D8B030D-6E8A-4147-A177-3AD203B41FA5}">
                      <a16:colId xmlns="" xmlns:a16="http://schemas.microsoft.com/office/drawing/2014/main" val="20004"/>
                    </a:ext>
                  </a:extLst>
                </a:gridCol>
              </a:tblGrid>
              <a:tr h="370840">
                <a:tc>
                  <a:txBody>
                    <a:bodyPr/>
                    <a:lstStyle/>
                    <a:p>
                      <a:endParaRPr lang="en-US" dirty="0"/>
                    </a:p>
                  </a:txBody>
                  <a:tcPr/>
                </a:tc>
                <a:tc>
                  <a:txBody>
                    <a:bodyPr/>
                    <a:lstStyle/>
                    <a:p>
                      <a:pPr algn="ctr"/>
                      <a:r>
                        <a:rPr lang="en-US" sz="1800" dirty="0">
                          <a:solidFill>
                            <a:srgbClr val="C00000"/>
                          </a:solidFill>
                        </a:rPr>
                        <a:t>MongoDB</a:t>
                      </a:r>
                    </a:p>
                  </a:txBody>
                  <a:tcPr anchor="ctr"/>
                </a:tc>
                <a:tc>
                  <a:txBody>
                    <a:bodyPr/>
                    <a:lstStyle/>
                    <a:p>
                      <a:pPr algn="ctr"/>
                      <a:r>
                        <a:rPr lang="en-US" sz="1800" dirty="0">
                          <a:solidFill>
                            <a:srgbClr val="C00000"/>
                          </a:solidFill>
                        </a:rPr>
                        <a:t>Redis</a:t>
                      </a:r>
                    </a:p>
                  </a:txBody>
                  <a:tcPr anchor="ctr"/>
                </a:tc>
                <a:tc>
                  <a:txBody>
                    <a:bodyPr/>
                    <a:lstStyle/>
                    <a:p>
                      <a:pPr algn="ctr"/>
                      <a:r>
                        <a:rPr lang="en-US" sz="1800" dirty="0">
                          <a:solidFill>
                            <a:srgbClr val="C00000"/>
                          </a:solidFill>
                        </a:rPr>
                        <a:t>MySQL</a:t>
                      </a:r>
                    </a:p>
                  </a:txBody>
                  <a:tcPr anchor="ctr"/>
                </a:tc>
                <a:tc>
                  <a:txBody>
                    <a:bodyPr/>
                    <a:lstStyle/>
                    <a:p>
                      <a:pPr algn="ctr"/>
                      <a:r>
                        <a:rPr lang="en-US" sz="1800" dirty="0">
                          <a:solidFill>
                            <a:srgbClr val="C00000"/>
                          </a:solidFill>
                        </a:rPr>
                        <a:t>Oracle</a:t>
                      </a:r>
                    </a:p>
                  </a:txBody>
                  <a:tcPr anchor="ct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a:tc>
                <a:tc>
                  <a:txBody>
                    <a:bodyPr/>
                    <a:lstStyle/>
                    <a:p>
                      <a:pPr algn="ctr"/>
                      <a:r>
                        <a:rPr lang="en-US" sz="1800" dirty="0">
                          <a:solidFill>
                            <a:srgbClr val="FF5A36"/>
                          </a:solidFill>
                        </a:rPr>
                        <a:t>mongod</a:t>
                      </a:r>
                    </a:p>
                  </a:txBody>
                  <a:tcPr anchor="ctr"/>
                </a:tc>
                <a:tc>
                  <a:txBody>
                    <a:bodyPr/>
                    <a:lstStyle/>
                    <a:p>
                      <a:pPr algn="ctr"/>
                      <a:r>
                        <a:rPr lang="en-US" sz="1800" dirty="0">
                          <a:solidFill>
                            <a:srgbClr val="FF5A36"/>
                          </a:solidFill>
                        </a:rPr>
                        <a:t>redis-server</a:t>
                      </a:r>
                    </a:p>
                  </a:txBody>
                  <a:tcPr anchor="ctr"/>
                </a:tc>
                <a:tc>
                  <a:txBody>
                    <a:bodyPr/>
                    <a:lstStyle/>
                    <a:p>
                      <a:pPr algn="ctr"/>
                      <a:r>
                        <a:rPr lang="en-US" sz="1800" dirty="0">
                          <a:solidFill>
                            <a:srgbClr val="FF5A36"/>
                          </a:solidFill>
                        </a:rPr>
                        <a:t>mysqld</a:t>
                      </a:r>
                    </a:p>
                  </a:txBody>
                  <a:tcPr anchor="ctr"/>
                </a:tc>
                <a:tc>
                  <a:txBody>
                    <a:bodyPr/>
                    <a:lstStyle/>
                    <a:p>
                      <a:pPr algn="ctr"/>
                      <a:r>
                        <a:rPr lang="en-US" sz="1800" dirty="0">
                          <a:solidFill>
                            <a:srgbClr val="FF5A36"/>
                          </a:solidFill>
                        </a:rPr>
                        <a:t>oracle</a:t>
                      </a:r>
                    </a:p>
                  </a:txBody>
                  <a:tcPr anchor="ct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a:tc>
                <a:tc>
                  <a:txBody>
                    <a:bodyPr/>
                    <a:lstStyle/>
                    <a:p>
                      <a:pPr algn="ctr"/>
                      <a:r>
                        <a:rPr lang="en-US" sz="1800" dirty="0">
                          <a:solidFill>
                            <a:srgbClr val="FF5A36"/>
                          </a:solidFill>
                        </a:rPr>
                        <a:t>mongo</a:t>
                      </a:r>
                    </a:p>
                  </a:txBody>
                  <a:tcPr anchor="ctr"/>
                </a:tc>
                <a:tc>
                  <a:txBody>
                    <a:bodyPr/>
                    <a:lstStyle/>
                    <a:p>
                      <a:pPr algn="ctr"/>
                      <a:r>
                        <a:rPr lang="en-US" sz="1800" dirty="0">
                          <a:solidFill>
                            <a:srgbClr val="FF5A36"/>
                          </a:solidFill>
                        </a:rPr>
                        <a:t>redis-cli</a:t>
                      </a:r>
                    </a:p>
                  </a:txBody>
                  <a:tcPr anchor="ctr"/>
                </a:tc>
                <a:tc>
                  <a:txBody>
                    <a:bodyPr/>
                    <a:lstStyle/>
                    <a:p>
                      <a:pPr algn="ctr"/>
                      <a:r>
                        <a:rPr lang="en-US" sz="1800" dirty="0">
                          <a:solidFill>
                            <a:srgbClr val="FF5A36"/>
                          </a:solidFill>
                        </a:rPr>
                        <a:t>mysql</a:t>
                      </a:r>
                    </a:p>
                  </a:txBody>
                  <a:tcPr anchor="ctr"/>
                </a:tc>
                <a:tc>
                  <a:txBody>
                    <a:bodyPr/>
                    <a:lstStyle/>
                    <a:p>
                      <a:pPr algn="ctr"/>
                      <a:r>
                        <a:rPr lang="en-US" sz="1800" dirty="0">
                          <a:solidFill>
                            <a:srgbClr val="FF5A36"/>
                          </a:solidFill>
                        </a:rPr>
                        <a:t>sqlplus</a:t>
                      </a:r>
                    </a:p>
                  </a:txBody>
                  <a:tcPr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start server and client </a:t>
            </a:r>
          </a:p>
        </p:txBody>
      </p:sp>
      <p:sp>
        <p:nvSpPr>
          <p:cNvPr id="7" name="Rectangle 6"/>
          <p:cNvSpPr/>
          <p:nvPr/>
        </p:nvSpPr>
        <p:spPr>
          <a:xfrm>
            <a:off x="1673188" y="762000"/>
            <a:ext cx="8845624"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712894" y="3200400"/>
            <a:ext cx="8766212"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219" y="1219200"/>
            <a:ext cx="8155006"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219" y="4669006"/>
            <a:ext cx="8845624"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670220" y="4502974"/>
            <a:ext cx="8848593"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894" y="5097960"/>
            <a:ext cx="8766212"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749" y="2743200"/>
            <a:ext cx="462498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714" y="152400"/>
            <a:ext cx="8808887"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400" y="1066800"/>
          <a:ext cx="8839201" cy="4551992"/>
        </p:xfrm>
        <a:graphic>
          <a:graphicData uri="http://schemas.openxmlformats.org/drawingml/2006/table">
            <a:tbl>
              <a:tblPr>
                <a:tableStyleId>{616DA210-FB5B-4158-B5E0-FEB733F419BA}</a:tableStyleId>
              </a:tblPr>
              <a:tblGrid>
                <a:gridCol w="886743">
                  <a:extLst>
                    <a:ext uri="{9D8B030D-6E8A-4147-A177-3AD203B41FA5}">
                      <a16:colId xmlns="" xmlns:a16="http://schemas.microsoft.com/office/drawing/2014/main" val="20000"/>
                    </a:ext>
                  </a:extLst>
                </a:gridCol>
                <a:gridCol w="7952458">
                  <a:extLst>
                    <a:ext uri="{9D8B030D-6E8A-4147-A177-3AD203B41FA5}">
                      <a16:colId xmlns=""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sp>
        <p:nvSpPr>
          <p:cNvPr id="2" name="Rectangle 1"/>
          <p:cNvSpPr/>
          <p:nvPr/>
        </p:nvSpPr>
        <p:spPr>
          <a:xfrm>
            <a:off x="1676400" y="767356"/>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401" y="1192887"/>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4600" y="750533"/>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4601" y="1176064"/>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348" y="2056234"/>
            <a:ext cx="55066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349" y="2481765"/>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9549" y="2039411"/>
            <a:ext cx="68871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9549" y="2464942"/>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609" y="3369852"/>
            <a:ext cx="486030"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610" y="3795383"/>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9809" y="3353029"/>
            <a:ext cx="62408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9810" y="3778560"/>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242" y="4665658"/>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242" y="5091189"/>
            <a:ext cx="689644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401" y="1066800"/>
          <a:ext cx="8839200" cy="2875590"/>
        </p:xfrm>
        <a:graphic>
          <a:graphicData uri="http://schemas.openxmlformats.org/drawingml/2006/table">
            <a:tbl>
              <a:tblPr>
                <a:tableStyleId>{616DA210-FB5B-4158-B5E0-FEB733F419BA}</a:tableStyleId>
              </a:tblPr>
              <a:tblGrid>
                <a:gridCol w="886743">
                  <a:extLst>
                    <a:ext uri="{9D8B030D-6E8A-4147-A177-3AD203B41FA5}">
                      <a16:colId xmlns="" xmlns:a16="http://schemas.microsoft.com/office/drawing/2014/main" val="20000"/>
                    </a:ext>
                  </a:extLst>
                </a:gridCol>
                <a:gridCol w="7952457">
                  <a:extLst>
                    <a:ext uri="{9D8B030D-6E8A-4147-A177-3AD203B41FA5}">
                      <a16:colId xmlns=""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6" name="Rectangle 5"/>
          <p:cNvSpPr/>
          <p:nvPr/>
        </p:nvSpPr>
        <p:spPr>
          <a:xfrm>
            <a:off x="1752601" y="4191000"/>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601" y="4703403"/>
            <a:ext cx="7391400"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601" y="5215806"/>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sp>
        <p:nvSpPr>
          <p:cNvPr id="4" name="Rectangle 3"/>
          <p:cNvSpPr/>
          <p:nvPr/>
        </p:nvSpPr>
        <p:spPr>
          <a:xfrm>
            <a:off x="1676400" y="767356"/>
            <a:ext cx="57419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435" y="1196156"/>
            <a:ext cx="727635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234" y="2648929"/>
            <a:ext cx="756938"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269" y="3077729"/>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234" y="4459070"/>
            <a:ext cx="71846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269" y="4887870"/>
            <a:ext cx="600997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514" y="5498069"/>
            <a:ext cx="885008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514" y="1773698"/>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857" y="3607714"/>
            <a:ext cx="88560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3100" y="3958894"/>
            <a:ext cx="8305800"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ObjectId()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514" y="2236114"/>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list database </a:t>
            </a:r>
          </a:p>
        </p:txBody>
      </p:sp>
      <p:sp>
        <p:nvSpPr>
          <p:cNvPr id="7" name="Rectangle 6"/>
          <p:cNvSpPr/>
          <p:nvPr/>
        </p:nvSpPr>
        <p:spPr>
          <a:xfrm>
            <a:off x="1673188" y="762000"/>
            <a:ext cx="8845624"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673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3189" y="1835382"/>
            <a:ext cx="855122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3188" y="3288268"/>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3188" y="3787048"/>
            <a:ext cx="8610600"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600" y="76201"/>
            <a:ext cx="8686800"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use database </a:t>
            </a:r>
          </a:p>
        </p:txBody>
      </p:sp>
      <p:sp>
        <p:nvSpPr>
          <p:cNvPr id="7" name="Rectangle 6"/>
          <p:cNvSpPr/>
          <p:nvPr/>
        </p:nvSpPr>
        <p:spPr>
          <a:xfrm>
            <a:off x="1673188" y="762001"/>
            <a:ext cx="8845624" cy="646331"/>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3"/>
            <a:ext cx="119776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978" y="2560767"/>
            <a:ext cx="85512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a:solidFill>
                  <a:srgbClr val="FFFF00"/>
                </a:solidFill>
                <a:latin typeface="Arial" pitchFamily="34" charset="0"/>
                <a:cs typeface="Arial" pitchFamily="34" charset="0"/>
              </a:rPr>
              <a:t>new Date()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514" y="2236114"/>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db.getCollectionNames() </a:t>
            </a:r>
          </a:p>
        </p:txBody>
      </p:sp>
      <p:sp>
        <p:nvSpPr>
          <p:cNvPr id="7" name="Rectangle 6"/>
          <p:cNvSpPr/>
          <p:nvPr/>
        </p:nvSpPr>
        <p:spPr>
          <a:xfrm>
            <a:off x="1673188" y="762000"/>
            <a:ext cx="8845624"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3188" y="1383967"/>
            <a:ext cx="88456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3188" y="24384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db.createCollection() </a:t>
            </a:r>
          </a:p>
        </p:txBody>
      </p:sp>
      <p:sp>
        <p:nvSpPr>
          <p:cNvPr id="7" name="Rectangle 6"/>
          <p:cNvSpPr/>
          <p:nvPr/>
        </p:nvSpPr>
        <p:spPr>
          <a:xfrm>
            <a:off x="1600200" y="762000"/>
            <a:ext cx="8994812" cy="1477328"/>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3188" y="2472614"/>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600200" y="4419601"/>
            <a:ext cx="8994812"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1209" y="2943762"/>
            <a:ext cx="8768191"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db.collection.isCapped()</a:t>
            </a:r>
          </a:p>
        </p:txBody>
      </p:sp>
      <p:sp>
        <p:nvSpPr>
          <p:cNvPr id="7" name="Rectangle 6"/>
          <p:cNvSpPr/>
          <p:nvPr/>
        </p:nvSpPr>
        <p:spPr>
          <a:xfrm>
            <a:off x="1600200" y="762000"/>
            <a:ext cx="8994812"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3188" y="13716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3188" y="20993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 </a:t>
            </a:r>
          </a:p>
        </p:txBody>
      </p:sp>
      <p:sp>
        <p:nvSpPr>
          <p:cNvPr id="8" name="Rectangle 7"/>
          <p:cNvSpPr/>
          <p:nvPr/>
        </p:nvSpPr>
        <p:spPr>
          <a:xfrm>
            <a:off x="1673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3188" y="2438401"/>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db.getSiblingDB()</a:t>
            </a:r>
          </a:p>
        </p:txBody>
      </p:sp>
      <p:sp>
        <p:nvSpPr>
          <p:cNvPr id="7" name="Rectangle 6"/>
          <p:cNvSpPr/>
          <p:nvPr/>
        </p:nvSpPr>
        <p:spPr>
          <a:xfrm>
            <a:off x="1600200" y="762001"/>
            <a:ext cx="8994812" cy="646331"/>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3188" y="1535668"/>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3188" y="20993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db.collection.renameCollection()</a:t>
            </a:r>
          </a:p>
        </p:txBody>
      </p:sp>
      <p:sp>
        <p:nvSpPr>
          <p:cNvPr id="8" name="Rectangle 7"/>
          <p:cNvSpPr/>
          <p:nvPr/>
        </p:nvSpPr>
        <p:spPr>
          <a:xfrm>
            <a:off x="1673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3188" y="24041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8032" y="3048001"/>
            <a:ext cx="8830780"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db.collection.drop()</a:t>
            </a:r>
          </a:p>
        </p:txBody>
      </p:sp>
      <p:sp>
        <p:nvSpPr>
          <p:cNvPr id="8" name="Rectangle 7"/>
          <p:cNvSpPr/>
          <p:nvPr/>
        </p:nvSpPr>
        <p:spPr>
          <a:xfrm>
            <a:off x="1673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3188" y="24041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3188" y="762001"/>
            <a:ext cx="8845624"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3100" y="3678383"/>
            <a:ext cx="8305800"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329" y="152401"/>
            <a:ext cx="8305800"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4" name="Rectangle 3"/>
          <p:cNvSpPr/>
          <p:nvPr/>
        </p:nvSpPr>
        <p:spPr>
          <a:xfrm>
            <a:off x="1678136" y="1563469"/>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876" y="2535217"/>
            <a:ext cx="8845624"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876" y="4226831"/>
            <a:ext cx="1210588"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877" y="4625783"/>
            <a:ext cx="525015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928" y="5096470"/>
            <a:ext cx="8820884"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6412676" y="619527"/>
            <a:ext cx="4219700"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9" name="Rectangle 8"/>
          <p:cNvSpPr/>
          <p:nvPr/>
        </p:nvSpPr>
        <p:spPr>
          <a:xfrm>
            <a:off x="1673188" y="2177296"/>
            <a:ext cx="8845624"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8136" y="1219200"/>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db.collection.find()[&lt;index_number&gt;] </a:t>
            </a:r>
          </a:p>
        </p:txBody>
      </p:sp>
      <p:sp>
        <p:nvSpPr>
          <p:cNvPr id="9" name="Rectangle 8"/>
          <p:cNvSpPr/>
          <p:nvPr/>
        </p:nvSpPr>
        <p:spPr>
          <a:xfrm>
            <a:off x="1673188" y="2832318"/>
            <a:ext cx="8845624"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3188" y="1563469"/>
            <a:ext cx="8845624"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cursor with db.collection.find() </a:t>
            </a:r>
          </a:p>
        </p:txBody>
      </p:sp>
      <p:sp>
        <p:nvSpPr>
          <p:cNvPr id="7" name="Rectangle 6"/>
          <p:cNvSpPr/>
          <p:nvPr/>
        </p:nvSpPr>
        <p:spPr>
          <a:xfrm>
            <a:off x="1673188" y="762000"/>
            <a:ext cx="8845624"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8137" y="1840468"/>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877" y="2526268"/>
            <a:ext cx="3736985"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433" y="3048001"/>
            <a:ext cx="87703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db.collection.find().sort({ })</a:t>
            </a:r>
          </a:p>
        </p:txBody>
      </p:sp>
      <p:sp>
        <p:nvSpPr>
          <p:cNvPr id="7" name="Rectangle 6"/>
          <p:cNvSpPr/>
          <p:nvPr/>
        </p:nvSpPr>
        <p:spPr>
          <a:xfrm>
            <a:off x="1673188" y="762001"/>
            <a:ext cx="8845624"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4074" y="2782670"/>
            <a:ext cx="8823853" cy="646331"/>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4073" y="3768804"/>
            <a:ext cx="882385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db.collection.find().limit()</a:t>
            </a:r>
          </a:p>
        </p:txBody>
      </p:sp>
      <p:sp>
        <p:nvSpPr>
          <p:cNvPr id="7" name="Rectangle 6"/>
          <p:cNvSpPr/>
          <p:nvPr/>
        </p:nvSpPr>
        <p:spPr>
          <a:xfrm>
            <a:off x="1673188" y="762001"/>
            <a:ext cx="8845624" cy="646331"/>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3188" y="2676436"/>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667" y="49976"/>
            <a:ext cx="3778333"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db.collection.find().skip()</a:t>
            </a:r>
          </a:p>
        </p:txBody>
      </p:sp>
      <p:sp>
        <p:nvSpPr>
          <p:cNvPr id="7" name="Rectangle 6"/>
          <p:cNvSpPr/>
          <p:nvPr/>
        </p:nvSpPr>
        <p:spPr>
          <a:xfrm>
            <a:off x="1673188" y="762001"/>
            <a:ext cx="8845624" cy="646331"/>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4074" y="2918936"/>
            <a:ext cx="883473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db.collection.find().count()</a:t>
            </a:r>
          </a:p>
        </p:txBody>
      </p:sp>
      <p:sp>
        <p:nvSpPr>
          <p:cNvPr id="7" name="Rectangle 6"/>
          <p:cNvSpPr/>
          <p:nvPr/>
        </p:nvSpPr>
        <p:spPr>
          <a:xfrm>
            <a:off x="1673188" y="762001"/>
            <a:ext cx="8845624" cy="1200329"/>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8136" y="2048470"/>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3188" y="3429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041292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db.collection.distinct()</a:t>
            </a:r>
          </a:p>
        </p:txBody>
      </p:sp>
      <p:sp>
        <p:nvSpPr>
          <p:cNvPr id="7" name="Rectangle 6"/>
          <p:cNvSpPr/>
          <p:nvPr/>
        </p:nvSpPr>
        <p:spPr>
          <a:xfrm>
            <a:off x="1673188" y="762001"/>
            <a:ext cx="8845624"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8136" y="1676400"/>
            <a:ext cx="58833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3188" y="2345829"/>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3188" y="3839204"/>
            <a:ext cx="8845624"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db.collection.count[Documents]() </a:t>
            </a:r>
          </a:p>
        </p:txBody>
      </p:sp>
      <p:sp>
        <p:nvSpPr>
          <p:cNvPr id="4" name="Rectangle 3"/>
          <p:cNvSpPr/>
          <p:nvPr/>
        </p:nvSpPr>
        <p:spPr>
          <a:xfrm>
            <a:off x="1678136" y="2173069"/>
            <a:ext cx="676980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3188" y="4419601"/>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3188" y="2819400"/>
          <a:ext cx="8845624" cy="1421130"/>
        </p:xfrm>
        <a:graphic>
          <a:graphicData uri="http://schemas.openxmlformats.org/drawingml/2006/table">
            <a:tbl>
              <a:tblPr>
                <a:tableStyleId>{5940675A-B579-460E-94D1-54222C63F5DA}</a:tableStyleId>
              </a:tblPr>
              <a:tblGrid>
                <a:gridCol w="1755812">
                  <a:extLst>
                    <a:ext uri="{9D8B030D-6E8A-4147-A177-3AD203B41FA5}">
                      <a16:colId xmlns="" xmlns:a16="http://schemas.microsoft.com/office/drawing/2014/main" val="20000"/>
                    </a:ext>
                  </a:extLst>
                </a:gridCol>
                <a:gridCol w="7089812">
                  <a:extLst>
                    <a:ext uri="{9D8B030D-6E8A-4147-A177-3AD203B41FA5}">
                      <a16:colId xmlns="" xmlns:a16="http://schemas.microsoft.com/office/drawing/2014/main" val="20001"/>
                    </a:ext>
                  </a:extLst>
                </a:gridCol>
              </a:tblGrid>
              <a:tr h="0">
                <a:tc>
                  <a:txBody>
                    <a:bodyPr/>
                    <a:lstStyle/>
                    <a:p>
                      <a:pPr algn="l"/>
                      <a:r>
                        <a:rPr lang="en-IN" dirty="0">
                          <a:effectLst/>
                        </a:rPr>
                        <a:t>  Field</a:t>
                      </a:r>
                    </a:p>
                  </a:txBody>
                  <a:tcPr marL="47625" marR="47625" marB="114300" anchor="ctr">
                    <a:solidFill>
                      <a:schemeClr val="bg2"/>
                    </a:solidFill>
                  </a:tcPr>
                </a:tc>
                <a:tc>
                  <a:txBody>
                    <a:bodyPr/>
                    <a:lstStyle/>
                    <a:p>
                      <a:pPr algn="l"/>
                      <a:r>
                        <a:rPr lang="en-IN" dirty="0">
                          <a:effectLst/>
                        </a:rPr>
                        <a:t>  Description</a:t>
                      </a:r>
                    </a:p>
                  </a:txBody>
                  <a:tcPr marL="47625" marR="47625" marB="114300" anchor="ctr">
                    <a:solidFill>
                      <a:schemeClr val="bg2"/>
                    </a:solidFill>
                  </a:tcPr>
                </a:tc>
                <a:extLst>
                  <a:ext uri="{0D108BD9-81ED-4DB2-BD59-A6C34878D82A}">
                    <a16:rowId xmlns="" xmlns:a16="http://schemas.microsoft.com/office/drawing/2014/main" val="10000"/>
                  </a:ext>
                </a:extLst>
              </a:tr>
              <a:tr h="0">
                <a:tc>
                  <a:txBody>
                    <a:bodyPr/>
                    <a:lstStyle/>
                    <a:p>
                      <a:pPr algn="l"/>
                      <a:r>
                        <a:rPr lang="en-IN" dirty="0">
                          <a:effectLst/>
                        </a:rPr>
                        <a:t>  limit</a:t>
                      </a:r>
                    </a:p>
                  </a:txBody>
                  <a:tcPr marL="47625" marR="47625" marT="104775" marB="114300" anchor="ctr"/>
                </a:tc>
                <a:tc>
                  <a:txBody>
                    <a:bodyPr/>
                    <a:lstStyle/>
                    <a:p>
                      <a:pPr algn="l"/>
                      <a:r>
                        <a:rPr lang="en-IN" dirty="0">
                          <a:effectLst/>
                        </a:rPr>
                        <a:t>  Optional. The maximum number of documents to count.</a:t>
                      </a:r>
                    </a:p>
                  </a:txBody>
                  <a:tcPr marL="47625" marR="47625" marT="104775" marB="114300" anchor="ctr"/>
                </a:tc>
                <a:extLst>
                  <a:ext uri="{0D108BD9-81ED-4DB2-BD59-A6C34878D82A}">
                    <a16:rowId xmlns="" xmlns:a16="http://schemas.microsoft.com/office/drawing/2014/main" val="10001"/>
                  </a:ext>
                </a:extLst>
              </a:tr>
              <a:tr h="0">
                <a:tc>
                  <a:txBody>
                    <a:bodyPr/>
                    <a:lstStyle/>
                    <a:p>
                      <a:pPr algn="l"/>
                      <a:r>
                        <a:rPr lang="en-IN" dirty="0">
                          <a:effectLst/>
                        </a:rPr>
                        <a:t>  skip</a:t>
                      </a:r>
                    </a:p>
                  </a:txBody>
                  <a:tcPr marL="47625" marR="47625" marT="104775" marB="114300" anchor="ctr"/>
                </a:tc>
                <a:tc>
                  <a:txBody>
                    <a:bodyPr/>
                    <a:lstStyle/>
                    <a:p>
                      <a:pPr algn="l"/>
                      <a:r>
                        <a:rPr lang="en-IN" dirty="0">
                          <a:effectLst/>
                        </a:rPr>
                        <a:t>  Optional. The number of documents to skip before counting.</a:t>
                      </a:r>
                    </a:p>
                  </a:txBody>
                  <a:tcPr marL="47625" marR="47625" marT="104775" marB="11430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db.collection.findOne() </a:t>
            </a:r>
          </a:p>
        </p:txBody>
      </p:sp>
      <p:sp>
        <p:nvSpPr>
          <p:cNvPr id="7" name="Rectangle 6"/>
          <p:cNvSpPr/>
          <p:nvPr/>
        </p:nvSpPr>
        <p:spPr>
          <a:xfrm>
            <a:off x="1673188" y="762001"/>
            <a:ext cx="8845624"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8137" y="2173070"/>
            <a:ext cx="5250155"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3188" y="2971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700" y="304800"/>
            <a:ext cx="8610600"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db.collection.save()()</a:t>
            </a:r>
          </a:p>
        </p:txBody>
      </p:sp>
      <p:sp>
        <p:nvSpPr>
          <p:cNvPr id="4" name="Rectangle 3"/>
          <p:cNvSpPr/>
          <p:nvPr/>
        </p:nvSpPr>
        <p:spPr>
          <a:xfrm>
            <a:off x="1657354" y="1497568"/>
            <a:ext cx="8861458"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3188" y="762001"/>
            <a:ext cx="8845624"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7146" y="2379584"/>
            <a:ext cx="8841666"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a:t>
            </a:r>
          </a:p>
        </p:txBody>
      </p:sp>
      <p:sp>
        <p:nvSpPr>
          <p:cNvPr id="4" name="Rectangle 3"/>
          <p:cNvSpPr/>
          <p:nvPr/>
        </p:nvSpPr>
        <p:spPr>
          <a:xfrm>
            <a:off x="1657354" y="1497569"/>
            <a:ext cx="790953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379584"/>
            <a:ext cx="8841666"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331" y="841061"/>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db.collection.insertOne()</a:t>
            </a:r>
          </a:p>
        </p:txBody>
      </p:sp>
      <p:sp>
        <p:nvSpPr>
          <p:cNvPr id="4" name="Rectangle 3"/>
          <p:cNvSpPr/>
          <p:nvPr/>
        </p:nvSpPr>
        <p:spPr>
          <a:xfrm>
            <a:off x="1657354" y="1497568"/>
            <a:ext cx="4870244"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233137"/>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db.collection.insertMany()</a:t>
            </a:r>
          </a:p>
        </p:txBody>
      </p:sp>
      <p:sp>
        <p:nvSpPr>
          <p:cNvPr id="4" name="Rectangle 3"/>
          <p:cNvSpPr/>
          <p:nvPr/>
        </p:nvSpPr>
        <p:spPr>
          <a:xfrm>
            <a:off x="1657355" y="1497568"/>
            <a:ext cx="854272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233137"/>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object</a:t>
            </a:r>
          </a:p>
        </p:txBody>
      </p:sp>
      <p:sp>
        <p:nvSpPr>
          <p:cNvPr id="4" name="Rectangle 3"/>
          <p:cNvSpPr/>
          <p:nvPr/>
        </p:nvSpPr>
        <p:spPr>
          <a:xfrm>
            <a:off x="1657355" y="1219200"/>
            <a:ext cx="170431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354" y="1764767"/>
            <a:ext cx="8861458"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400" y="268069"/>
            <a:ext cx="8839200"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load(file.js)</a:t>
            </a:r>
          </a:p>
        </p:txBody>
      </p:sp>
      <p:sp>
        <p:nvSpPr>
          <p:cNvPr id="4" name="Rectangle 3"/>
          <p:cNvSpPr/>
          <p:nvPr/>
        </p:nvSpPr>
        <p:spPr>
          <a:xfrm>
            <a:off x="1657354" y="1219201"/>
            <a:ext cx="8861458"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3188" y="762000"/>
            <a:ext cx="8845624"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3188" y="4953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3188" y="2209801"/>
            <a:ext cx="8829790"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function</a:t>
            </a:r>
          </a:p>
        </p:txBody>
      </p:sp>
      <p:sp>
        <p:nvSpPr>
          <p:cNvPr id="8" name="Rectangle 7"/>
          <p:cNvSpPr/>
          <p:nvPr/>
        </p:nvSpPr>
        <p:spPr>
          <a:xfrm>
            <a:off x="1673188" y="762000"/>
            <a:ext cx="8845624" cy="369332"/>
          </a:xfrm>
          <a:prstGeom prst="rect">
            <a:avLst/>
          </a:prstGeom>
        </p:spPr>
        <p:txBody>
          <a:bodyPr wrap="square">
            <a:spAutoFit/>
          </a:bodyPr>
          <a:lstStyle/>
          <a:p>
            <a:r>
              <a:rPr lang="en-US" dirty="0"/>
              <a:t>TODO</a:t>
            </a:r>
            <a:endParaRPr lang="en-IN" dirty="0"/>
          </a:p>
        </p:txBody>
      </p:sp>
      <p:sp>
        <p:nvSpPr>
          <p:cNvPr id="3" name="Rectangle 2"/>
          <p:cNvSpPr/>
          <p:nvPr/>
        </p:nvSpPr>
        <p:spPr>
          <a:xfrm>
            <a:off x="1673188" y="1447801"/>
            <a:ext cx="8845624"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3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a:t>
            </a:r>
          </a:p>
        </p:txBody>
      </p:sp>
      <p:sp>
        <p:nvSpPr>
          <p:cNvPr id="4" name="Rectangle 3"/>
          <p:cNvSpPr/>
          <p:nvPr/>
        </p:nvSpPr>
        <p:spPr>
          <a:xfrm>
            <a:off x="1657355" y="1611869"/>
            <a:ext cx="740298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3188" y="762001"/>
            <a:ext cx="8845624"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4000" y="3352801"/>
            <a:ext cx="914400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658" y="2438400"/>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db.collection.updateOne()</a:t>
            </a:r>
          </a:p>
        </p:txBody>
      </p:sp>
      <p:sp>
        <p:nvSpPr>
          <p:cNvPr id="7" name="Rectangle 6"/>
          <p:cNvSpPr/>
          <p:nvPr/>
        </p:nvSpPr>
        <p:spPr>
          <a:xfrm>
            <a:off x="1673188" y="762000"/>
            <a:ext cx="8845624"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8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3188" y="1981200"/>
            <a:ext cx="8845624"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3188" y="5021760"/>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23" name="Group 22"/>
          <p:cNvGrpSpPr/>
          <p:nvPr/>
        </p:nvGrpSpPr>
        <p:grpSpPr>
          <a:xfrm>
            <a:off x="2343069" y="2502933"/>
            <a:ext cx="7431399"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1035" y="2537918"/>
            <a:ext cx="8193399"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db.collection.updateMany()</a:t>
            </a:r>
          </a:p>
        </p:txBody>
      </p:sp>
      <p:sp>
        <p:nvSpPr>
          <p:cNvPr id="7" name="Rectangle 6"/>
          <p:cNvSpPr/>
          <p:nvPr/>
        </p:nvSpPr>
        <p:spPr>
          <a:xfrm>
            <a:off x="1673188" y="762000"/>
            <a:ext cx="8845624"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8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658" y="1981200"/>
            <a:ext cx="8962155"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3188" y="5105401"/>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$inc</a:t>
            </a:r>
          </a:p>
        </p:txBody>
      </p:sp>
      <p:sp>
        <p:nvSpPr>
          <p:cNvPr id="7" name="Rectangle 6"/>
          <p:cNvSpPr/>
          <p:nvPr/>
        </p:nvSpPr>
        <p:spPr>
          <a:xfrm>
            <a:off x="1673188" y="762000"/>
            <a:ext cx="8845624"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3188" y="235476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$unset</a:t>
            </a:r>
          </a:p>
        </p:txBody>
      </p:sp>
      <p:sp>
        <p:nvSpPr>
          <p:cNvPr id="7" name="Rectangle 6"/>
          <p:cNvSpPr/>
          <p:nvPr/>
        </p:nvSpPr>
        <p:spPr>
          <a:xfrm>
            <a:off x="1673188" y="762000"/>
            <a:ext cx="8845624"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3188" y="2354760"/>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db.collection.replaceOne()</a:t>
            </a:r>
          </a:p>
        </p:txBody>
      </p:sp>
      <p:sp>
        <p:nvSpPr>
          <p:cNvPr id="7" name="Rectangle 6"/>
          <p:cNvSpPr/>
          <p:nvPr/>
        </p:nvSpPr>
        <p:spPr>
          <a:xfrm>
            <a:off x="1673188" y="762000"/>
            <a:ext cx="8845624"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3188" y="235476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db.collection.deleteOne()</a:t>
            </a:r>
          </a:p>
        </p:txBody>
      </p:sp>
      <p:sp>
        <p:nvSpPr>
          <p:cNvPr id="7" name="Rectangle 6"/>
          <p:cNvSpPr/>
          <p:nvPr/>
        </p:nvSpPr>
        <p:spPr>
          <a:xfrm>
            <a:off x="1673188" y="762001"/>
            <a:ext cx="8845624"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3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db.collection.deleteMany()</a:t>
            </a:r>
          </a:p>
        </p:txBody>
      </p:sp>
      <p:sp>
        <p:nvSpPr>
          <p:cNvPr id="7" name="Rectangle 6"/>
          <p:cNvSpPr/>
          <p:nvPr/>
        </p:nvSpPr>
        <p:spPr>
          <a:xfrm>
            <a:off x="1673188" y="762000"/>
            <a:ext cx="8845624"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3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3100" y="2995550"/>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4000" y="7620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0000"/>
                    </a:ext>
                  </a:extLst>
                </a:gridCol>
                <a:gridCol w="1295400">
                  <a:extLst>
                    <a:ext uri="{9D8B030D-6E8A-4147-A177-3AD203B41FA5}">
                      <a16:colId xmlns="" xmlns:a16="http://schemas.microsoft.com/office/drawing/2014/main" val="20001"/>
                    </a:ext>
                  </a:extLst>
                </a:gridCol>
                <a:gridCol w="12954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1143000">
                  <a:extLst>
                    <a:ext uri="{9D8B030D-6E8A-4147-A177-3AD203B41FA5}">
                      <a16:colId xmlns="" xmlns:a16="http://schemas.microsoft.com/office/drawing/2014/main" val="20004"/>
                    </a:ext>
                  </a:extLst>
                </a:gridCol>
                <a:gridCol w="1295400">
                  <a:extLst>
                    <a:ext uri="{9D8B030D-6E8A-4147-A177-3AD203B41FA5}">
                      <a16:colId xmlns="" xmlns:a16="http://schemas.microsoft.com/office/drawing/2014/main" val="20005"/>
                    </a:ext>
                  </a:extLst>
                </a:gridCol>
                <a:gridCol w="838200">
                  <a:extLst>
                    <a:ext uri="{9D8B030D-6E8A-4147-A177-3AD203B41FA5}">
                      <a16:colId xmlns="" xmlns:a16="http://schemas.microsoft.com/office/drawing/2014/main" val="20006"/>
                    </a:ext>
                  </a:extLst>
                </a:gridCol>
                <a:gridCol w="838200">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4" name="Rectangle 3"/>
          <p:cNvSpPr/>
          <p:nvPr/>
        </p:nvSpPr>
        <p:spPr>
          <a:xfrm>
            <a:off x="7676812" y="76200"/>
            <a:ext cx="2980303"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657" y="260867"/>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db.collection.aggregate()</a:t>
            </a:r>
          </a:p>
        </p:txBody>
      </p:sp>
      <p:sp>
        <p:nvSpPr>
          <p:cNvPr id="8" name="Rectangle 7"/>
          <p:cNvSpPr/>
          <p:nvPr/>
        </p:nvSpPr>
        <p:spPr>
          <a:xfrm>
            <a:off x="1678136" y="2438401"/>
            <a:ext cx="87365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448" y="3349824"/>
            <a:ext cx="8766212"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4000" y="12192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 xmlns:a16="http://schemas.microsoft.com/office/drawing/2014/main" val="20000"/>
                    </a:ext>
                  </a:extLst>
                </a:gridCol>
                <a:gridCol w="1295400">
                  <a:extLst>
                    <a:ext uri="{9D8B030D-6E8A-4147-A177-3AD203B41FA5}">
                      <a16:colId xmlns="" xmlns:a16="http://schemas.microsoft.com/office/drawing/2014/main" val="20001"/>
                    </a:ext>
                  </a:extLst>
                </a:gridCol>
                <a:gridCol w="1295400">
                  <a:extLst>
                    <a:ext uri="{9D8B030D-6E8A-4147-A177-3AD203B41FA5}">
                      <a16:colId xmlns="" xmlns:a16="http://schemas.microsoft.com/office/drawing/2014/main" val="20002"/>
                    </a:ext>
                  </a:extLst>
                </a:gridCol>
                <a:gridCol w="1295400">
                  <a:extLst>
                    <a:ext uri="{9D8B030D-6E8A-4147-A177-3AD203B41FA5}">
                      <a16:colId xmlns="" xmlns:a16="http://schemas.microsoft.com/office/drawing/2014/main" val="20003"/>
                    </a:ext>
                  </a:extLst>
                </a:gridCol>
                <a:gridCol w="1143000">
                  <a:extLst>
                    <a:ext uri="{9D8B030D-6E8A-4147-A177-3AD203B41FA5}">
                      <a16:colId xmlns="" xmlns:a16="http://schemas.microsoft.com/office/drawing/2014/main" val="20004"/>
                    </a:ext>
                  </a:extLst>
                </a:gridCol>
                <a:gridCol w="1295400">
                  <a:extLst>
                    <a:ext uri="{9D8B030D-6E8A-4147-A177-3AD203B41FA5}">
                      <a16:colId xmlns="" xmlns:a16="http://schemas.microsoft.com/office/drawing/2014/main" val="20005"/>
                    </a:ext>
                  </a:extLst>
                </a:gridCol>
                <a:gridCol w="838200">
                  <a:extLst>
                    <a:ext uri="{9D8B030D-6E8A-4147-A177-3AD203B41FA5}">
                      <a16:colId xmlns="" xmlns:a16="http://schemas.microsoft.com/office/drawing/2014/main" val="20006"/>
                    </a:ext>
                  </a:extLst>
                </a:gridCol>
                <a:gridCol w="838200">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10" name="Rectangle 9"/>
          <p:cNvSpPr/>
          <p:nvPr/>
        </p:nvSpPr>
        <p:spPr>
          <a:xfrm>
            <a:off x="1556657" y="718067"/>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0"/>
            <a:ext cx="9144000" cy="1077218"/>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aggregation &lt;stageOperators&gt;  and aggregation &lt;expression&gt;</a:t>
            </a:r>
          </a:p>
        </p:txBody>
      </p:sp>
      <p:sp>
        <p:nvSpPr>
          <p:cNvPr id="7" name="Rectangle 6"/>
          <p:cNvSpPr/>
          <p:nvPr/>
        </p:nvSpPr>
        <p:spPr>
          <a:xfrm>
            <a:off x="1673188" y="1254825"/>
            <a:ext cx="8845624"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3188" y="1764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547" y="5486401"/>
            <a:ext cx="8845624"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773" y="5955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3188" y="2231648"/>
            <a:ext cx="876126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90010" y="3286825"/>
          <a:ext cx="8784026" cy="2250440"/>
        </p:xfrm>
        <a:graphic>
          <a:graphicData uri="http://schemas.openxmlformats.org/drawingml/2006/table">
            <a:tbl>
              <a:tblPr firstRow="1" bandRow="1">
                <a:tableStyleId>{5940675A-B579-460E-94D1-54222C63F5DA}</a:tableStyleId>
              </a:tblPr>
              <a:tblGrid>
                <a:gridCol w="4392013">
                  <a:extLst>
                    <a:ext uri="{9D8B030D-6E8A-4147-A177-3AD203B41FA5}">
                      <a16:colId xmlns="" xmlns:a16="http://schemas.microsoft.com/office/drawing/2014/main" val="20000"/>
                    </a:ext>
                  </a:extLst>
                </a:gridCol>
                <a:gridCol w="4392013">
                  <a:extLst>
                    <a:ext uri="{9D8B030D-6E8A-4147-A177-3AD203B41FA5}">
                      <a16:colId xmlns=""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r>
                        <a:rPr kumimoji="0" lang="en-US" kern="1200" dirty="0">
                          <a:solidFill>
                            <a:srgbClr val="036883"/>
                          </a:solidFill>
                          <a:latin typeface="+mn-lt"/>
                          <a:ea typeface="+mn-ea"/>
                          <a:cs typeface="+mn-cs"/>
                        </a:rPr>
                        <a:t>  $sort  </a:t>
                      </a:r>
                    </a:p>
                  </a:txBody>
                  <a:tcPr/>
                </a:tc>
                <a:extLst>
                  <a:ext uri="{0D108BD9-81ED-4DB2-BD59-A6C34878D82A}">
                    <a16:rowId xmlns=""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a:tc>
                <a:tc>
                  <a:txBody>
                    <a:bodyPr/>
                    <a:lstStyle/>
                    <a:p>
                      <a:r>
                        <a:rPr kumimoji="0" lang="en-US" kern="1200" dirty="0">
                          <a:solidFill>
                            <a:srgbClr val="036883"/>
                          </a:solidFill>
                          <a:latin typeface="+mn-lt"/>
                          <a:ea typeface="+mn-ea"/>
                          <a:cs typeface="+mn-cs"/>
                        </a:rPr>
                        <a:t>  $skip</a:t>
                      </a:r>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a:tc>
                <a:tc>
                  <a:txBody>
                    <a:bodyPr/>
                    <a:lstStyle/>
                    <a:p>
                      <a:r>
                        <a:rPr kumimoji="0" lang="en-US" kern="1200" dirty="0">
                          <a:solidFill>
                            <a:srgbClr val="036883"/>
                          </a:solidFill>
                          <a:latin typeface="+mn-lt"/>
                          <a:ea typeface="+mn-ea"/>
                          <a:cs typeface="+mn-cs"/>
                        </a:rPr>
                        <a:t>  $count</a:t>
                      </a:r>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endParaRPr kumimoji="0" lang="en-US" kern="1200" dirty="0">
                        <a:solidFill>
                          <a:srgbClr val="036883"/>
                        </a:solidFill>
                        <a:latin typeface="+mn-lt"/>
                        <a:ea typeface="+mn-ea"/>
                        <a:cs typeface="+mn-cs"/>
                      </a:endParaRPr>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$match </a:t>
            </a:r>
          </a:p>
        </p:txBody>
      </p:sp>
      <p:sp>
        <p:nvSpPr>
          <p:cNvPr id="7" name="Rectangle 6"/>
          <p:cNvSpPr/>
          <p:nvPr/>
        </p:nvSpPr>
        <p:spPr>
          <a:xfrm>
            <a:off x="1673188" y="762001"/>
            <a:ext cx="8845624"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3188" y="2133601"/>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3100" y="3048000"/>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$project </a:t>
            </a:r>
          </a:p>
        </p:txBody>
      </p:sp>
      <p:sp>
        <p:nvSpPr>
          <p:cNvPr id="7" name="Rectangle 6"/>
          <p:cNvSpPr/>
          <p:nvPr/>
        </p:nvSpPr>
        <p:spPr>
          <a:xfrm>
            <a:off x="1673188" y="762000"/>
            <a:ext cx="8845624" cy="923330"/>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3188" y="1812429"/>
            <a:ext cx="876126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3188" y="2422030"/>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arithmetic expression operators</a:t>
            </a:r>
          </a:p>
        </p:txBody>
      </p:sp>
      <p:sp>
        <p:nvSpPr>
          <p:cNvPr id="7" name="Rectangle 6"/>
          <p:cNvSpPr/>
          <p:nvPr/>
        </p:nvSpPr>
        <p:spPr>
          <a:xfrm>
            <a:off x="1673188" y="762001"/>
            <a:ext cx="8845624"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90063" y="1524000"/>
          <a:ext cx="8994812" cy="3428998"/>
        </p:xfrm>
        <a:graphic>
          <a:graphicData uri="http://schemas.openxmlformats.org/drawingml/2006/table">
            <a:tbl>
              <a:tblPr firstRow="1" bandRow="1">
                <a:tableStyleId>{5940675A-B579-460E-94D1-54222C63F5DA}</a:tableStyleId>
              </a:tblPr>
              <a:tblGrid>
                <a:gridCol w="1165544">
                  <a:extLst>
                    <a:ext uri="{9D8B030D-6E8A-4147-A177-3AD203B41FA5}">
                      <a16:colId xmlns="" xmlns:a16="http://schemas.microsoft.com/office/drawing/2014/main" val="20000"/>
                    </a:ext>
                  </a:extLst>
                </a:gridCol>
                <a:gridCol w="7829268">
                  <a:extLst>
                    <a:ext uri="{9D8B030D-6E8A-4147-A177-3AD203B41FA5}">
                      <a16:colId xmlns=""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anchor="ctr"/>
                </a:tc>
                <a:extLst>
                  <a:ext uri="{0D108BD9-81ED-4DB2-BD59-A6C34878D82A}">
                    <a16:rowId xmlns=""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 xmlns:a16="http://schemas.microsoft.com/office/drawing/2014/main" val="10007"/>
                  </a:ext>
                </a:extLst>
              </a:tr>
            </a:tbl>
          </a:graphicData>
        </a:graphic>
      </p:graphicFrame>
      <p:sp>
        <p:nvSpPr>
          <p:cNvPr id="3" name="Rectangle 2"/>
          <p:cNvSpPr/>
          <p:nvPr/>
        </p:nvSpPr>
        <p:spPr>
          <a:xfrm>
            <a:off x="1673188" y="51816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7" name="Rectangle 6"/>
          <p:cNvSpPr/>
          <p:nvPr/>
        </p:nvSpPr>
        <p:spPr>
          <a:xfrm>
            <a:off x="1678136" y="609601"/>
            <a:ext cx="8840676" cy="1200329"/>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375" y="1981201"/>
          <a:ext cx="8840676" cy="3581403"/>
        </p:xfrm>
        <a:graphic>
          <a:graphicData uri="http://schemas.openxmlformats.org/drawingml/2006/table">
            <a:tbl>
              <a:tblPr firstRow="1" bandRow="1">
                <a:tableStyleId>{5940675A-B579-460E-94D1-54222C63F5DA}</a:tableStyleId>
              </a:tblPr>
              <a:tblGrid>
                <a:gridCol w="8840676">
                  <a:extLst>
                    <a:ext uri="{9D8B030D-6E8A-4147-A177-3AD203B41FA5}">
                      <a16:colId xmlns=""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anchor="ctr"/>
                </a:tc>
                <a:extLst>
                  <a:ext uri="{0D108BD9-81ED-4DB2-BD59-A6C34878D82A}">
                    <a16:rowId xmlns=""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anchor="ctr"/>
                </a:tc>
                <a:extLst>
                  <a:ext uri="{0D108BD9-81ED-4DB2-BD59-A6C34878D82A}">
                    <a16:rowId xmlns=""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anchor="ctr"/>
                </a:tc>
                <a:extLst>
                  <a:ext uri="{0D108BD9-81ED-4DB2-BD59-A6C34878D82A}">
                    <a16:rowId xmlns=""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anchor="ctr"/>
                </a:tc>
                <a:extLst>
                  <a:ext uri="{0D108BD9-81ED-4DB2-BD59-A6C34878D82A}">
                    <a16:rowId xmlns=""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anchor="ctr"/>
                </a:tc>
                <a:extLst>
                  <a:ext uri="{0D108BD9-81ED-4DB2-BD59-A6C34878D82A}">
                    <a16:rowId xmlns=""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anchor="ctr"/>
                </a:tc>
                <a:extLst>
                  <a:ext uri="{0D108BD9-81ED-4DB2-BD59-A6C34878D82A}">
                    <a16:rowId xmlns=""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5" name="Rectangle 4"/>
          <p:cNvSpPr/>
          <p:nvPr/>
        </p:nvSpPr>
        <p:spPr>
          <a:xfrm>
            <a:off x="1694960" y="889099"/>
            <a:ext cx="8823853"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4074" y="5181601"/>
            <a:ext cx="8823853"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3188" y="1600200"/>
          <a:ext cx="8845624" cy="3048000"/>
        </p:xfrm>
        <a:graphic>
          <a:graphicData uri="http://schemas.openxmlformats.org/drawingml/2006/table">
            <a:tbl>
              <a:tblPr firstRow="1" bandRow="1">
                <a:tableStyleId>{5940675A-B579-460E-94D1-54222C63F5DA}</a:tableStyleId>
              </a:tblPr>
              <a:tblGrid>
                <a:gridCol w="1984412">
                  <a:extLst>
                    <a:ext uri="{9D8B030D-6E8A-4147-A177-3AD203B41FA5}">
                      <a16:colId xmlns="" xmlns:a16="http://schemas.microsoft.com/office/drawing/2014/main" val="20000"/>
                    </a:ext>
                  </a:extLst>
                </a:gridCol>
                <a:gridCol w="6861212">
                  <a:extLst>
                    <a:ext uri="{9D8B030D-6E8A-4147-A177-3AD203B41FA5}">
                      <a16:colId xmlns=""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anchor="ctr"/>
                </a:tc>
                <a:extLst>
                  <a:ext uri="{0D108BD9-81ED-4DB2-BD59-A6C34878D82A}">
                    <a16:rowId xmlns=""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anchor="ctr"/>
                </a:tc>
                <a:extLst>
                  <a:ext uri="{0D108BD9-81ED-4DB2-BD59-A6C34878D82A}">
                    <a16:rowId xmlns=""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anchor="ctr"/>
                </a:tc>
                <a:extLst>
                  <a:ext uri="{0D108BD9-81ED-4DB2-BD59-A6C34878D82A}">
                    <a16:rowId xmlns=""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anchor="ctr"/>
                </a:tc>
                <a:extLst>
                  <a:ext uri="{0D108BD9-81ED-4DB2-BD59-A6C34878D82A}">
                    <a16:rowId xmlns=""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anchor="ctr"/>
                </a:tc>
                <a:extLst>
                  <a:ext uri="{0D108BD9-81ED-4DB2-BD59-A6C34878D82A}">
                    <a16:rowId xmlns=""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anchor="ctr"/>
                </a:tc>
                <a:extLst>
                  <a:ext uri="{0D108BD9-81ED-4DB2-BD59-A6C34878D82A}">
                    <a16:rowId xmlns="" xmlns:a16="http://schemas.microsoft.com/office/drawing/2014/main" val="10006"/>
                  </a:ext>
                </a:extLst>
              </a:tr>
            </a:tbl>
          </a:graphicData>
        </a:graphic>
      </p:graphicFrame>
      <p:sp>
        <p:nvSpPr>
          <p:cNvPr id="3" name="Rectangle 2"/>
          <p:cNvSpPr/>
          <p:nvPr/>
        </p:nvSpPr>
        <p:spPr>
          <a:xfrm>
            <a:off x="1670219" y="4876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$unwind</a:t>
            </a:r>
          </a:p>
        </p:txBody>
      </p:sp>
      <p:sp>
        <p:nvSpPr>
          <p:cNvPr id="7" name="Rectangle 6"/>
          <p:cNvSpPr/>
          <p:nvPr/>
        </p:nvSpPr>
        <p:spPr>
          <a:xfrm>
            <a:off x="1673188" y="762001"/>
            <a:ext cx="8845624"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3188" y="2231649"/>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3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$group </a:t>
            </a:r>
          </a:p>
        </p:txBody>
      </p:sp>
      <p:sp>
        <p:nvSpPr>
          <p:cNvPr id="7" name="Rectangle 6"/>
          <p:cNvSpPr/>
          <p:nvPr/>
        </p:nvSpPr>
        <p:spPr>
          <a:xfrm>
            <a:off x="1673188" y="762001"/>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3188" y="1524001"/>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3188" y="4343401"/>
            <a:ext cx="876126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3188" y="2286000"/>
          <a:ext cx="8845624" cy="1859280"/>
        </p:xfrm>
        <a:graphic>
          <a:graphicData uri="http://schemas.openxmlformats.org/drawingml/2006/table">
            <a:tbl>
              <a:tblPr firstRow="1" bandRow="1">
                <a:tableStyleId>{5940675A-B579-460E-94D1-54222C63F5DA}</a:tableStyleId>
              </a:tblPr>
              <a:tblGrid>
                <a:gridCol w="1908212">
                  <a:extLst>
                    <a:ext uri="{9D8B030D-6E8A-4147-A177-3AD203B41FA5}">
                      <a16:colId xmlns="" xmlns:a16="http://schemas.microsoft.com/office/drawing/2014/main" val="20000"/>
                    </a:ext>
                  </a:extLst>
                </a:gridCol>
                <a:gridCol w="6937412">
                  <a:extLst>
                    <a:ext uri="{9D8B030D-6E8A-4147-A177-3AD203B41FA5}">
                      <a16:colId xmlns=""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 group  </a:t>
            </a:r>
          </a:p>
        </p:txBody>
      </p:sp>
      <p:sp>
        <p:nvSpPr>
          <p:cNvPr id="5" name="Rectangle 4"/>
          <p:cNvSpPr/>
          <p:nvPr/>
        </p:nvSpPr>
        <p:spPr>
          <a:xfrm>
            <a:off x="1673188" y="2312314"/>
            <a:ext cx="876126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3188" y="1524001"/>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3188" y="762001"/>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$sort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3188" y="2231649"/>
            <a:ext cx="8845624"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210720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$limit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3188" y="2231648"/>
            <a:ext cx="8845624"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$skip</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3188" y="2231649"/>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3100" y="2861953"/>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$count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600" y="2362200"/>
            <a:ext cx="868185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17</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5000" y="1221351"/>
            <a:ext cx="4572000"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timing>
    <p:tnLst>
      <p:par>
        <p:cTn id="1" dur="indefinite" restart="never" nodeType="tmRoot"/>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600200" y="4572000"/>
            <a:ext cx="8991600" cy="2209801"/>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9604"/>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673188" y="762001"/>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978" y="2560767"/>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673188" y="762001"/>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389" y="3962400"/>
            <a:ext cx="8551223"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1811977" y="2558111"/>
            <a:ext cx="8534399"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mongoexport </a:t>
            </a:r>
          </a:p>
        </p:txBody>
      </p:sp>
      <p:sp>
        <p:nvSpPr>
          <p:cNvPr id="7" name="Rectangle 6"/>
          <p:cNvSpPr/>
          <p:nvPr/>
        </p:nvSpPr>
        <p:spPr>
          <a:xfrm>
            <a:off x="1673188" y="762001"/>
            <a:ext cx="8845624"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811978" y="2560767"/>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4351" y="3056906"/>
            <a:ext cx="7443298" cy="2810494"/>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6134628"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50"/>
            <a:ext cx="8839200"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676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9438774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 xmlns:a16="http://schemas.microsoft.com/office/drawing/2014/main" val="20000"/>
                    </a:ext>
                  </a:extLst>
                </a:gridCol>
                <a:gridCol w="4076700">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6784923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r>
              <a:rPr lang="en-US" dirty="0">
                <a:solidFill>
                  <a:srgbClr val="000000"/>
                </a:solidFill>
                <a:latin typeface="Liberation Mono"/>
              </a:rPr>
              <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42473259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
        <p:nvSpPr>
          <p:cNvPr id="4" name="Rectangle 3"/>
          <p:cNvSpPr/>
          <p:nvPr/>
        </p:nvSpPr>
        <p:spPr>
          <a:xfrm>
            <a:off x="1981200" y="1219201"/>
            <a:ext cx="8382000"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a:t>
            </a:r>
            <a:r>
              <a:rPr lang="en-IN" sz="2000" dirty="0" smtClean="0">
                <a:latin typeface="Calibri" panose="020F0502020204030204" pitchFamily="34" charset="0"/>
                <a:ea typeface="Calibri" panose="020F0502020204030204" pitchFamily="34" charset="0"/>
                <a:cs typeface="Times New Roman" panose="02020603050405020304" pitchFamily="18" charset="0"/>
              </a:rPr>
              <a:t>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smtClean="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1"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14288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409076336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8054245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20069138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8873976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214186830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78533779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438295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17953129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371601"/>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000" y="1"/>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752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757934"/>
            <a:ext cx="4203204" cy="2185666"/>
          </a:xfrm>
          <a:prstGeom prst="rect">
            <a:avLst/>
          </a:prstGeom>
        </p:spPr>
      </p:pic>
      <p:sp>
        <p:nvSpPr>
          <p:cNvPr id="5" name="TextBox 4"/>
          <p:cNvSpPr txBox="1"/>
          <p:nvPr/>
        </p:nvSpPr>
        <p:spPr>
          <a:xfrm>
            <a:off x="1600200" y="3581401"/>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158756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2590800" y="1271650"/>
            <a:ext cx="6325084" cy="3086778"/>
          </a:xfrm>
          <a:prstGeom prst="rect">
            <a:avLst/>
          </a:prstGeom>
        </p:spPr>
      </p:pic>
      <p:pic>
        <p:nvPicPr>
          <p:cNvPr id="5" name="Picture 4"/>
          <p:cNvPicPr>
            <a:picLocks noChangeAspect="1"/>
          </p:cNvPicPr>
          <p:nvPr/>
        </p:nvPicPr>
        <p:blipFill>
          <a:blip r:embed="rId3"/>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7330139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0736910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117785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89809251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2054493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41781736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37850460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7543480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39552516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76272088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1200" y="1219200"/>
            <a:ext cx="8305800" cy="1182888"/>
          </a:xfrm>
          <a:prstGeom prst="rect">
            <a:avLst/>
          </a:prstGeom>
        </p:spPr>
        <p:txBody>
          <a:bodyPr wrap="square">
            <a:spAutoFit/>
          </a:bodyPr>
          <a:lstStyle/>
          <a:p>
            <a:pPr>
              <a:lnSpc>
                <a:spcPct val="107000"/>
              </a:lnSpc>
              <a:spcAft>
                <a:spcPts val="800"/>
              </a:spcAft>
            </a:pPr>
            <a:r>
              <a:rPr lang="en-IN" sz="2000" b="1" dirty="0"/>
              <a:t>DDL Commands </a:t>
            </a:r>
          </a:p>
          <a:p>
            <a:pPr marL="285750" indent="-285750">
              <a:lnSpc>
                <a:spcPct val="107000"/>
              </a:lnSpc>
              <a:spcAft>
                <a:spcPts val="800"/>
              </a:spcAft>
              <a:buFont typeface="Arial" panose="020B0604020202020204" pitchFamily="34" charset="0"/>
              <a:buChar char="•"/>
            </a:pPr>
            <a:r>
              <a:rPr lang="en-IN" sz="2000" dirty="0"/>
              <a:t>(Alter table, change datatypes, identity, Primacy key, </a:t>
            </a:r>
            <a:r>
              <a:rPr lang="en-IN" sz="2000" dirty="0" smtClean="0"/>
              <a:t>Unique </a:t>
            </a:r>
            <a:r>
              <a:rPr lang="en-IN" sz="2000" dirty="0"/>
              <a:t>key, NOT NULL, etc.)</a:t>
            </a:r>
            <a:endParaRPr lang="en-US" sz="2000" dirty="0"/>
          </a:p>
        </p:txBody>
      </p:sp>
      <p:sp>
        <p:nvSpPr>
          <p:cNvPr id="5"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02202961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825" y="3276600"/>
          <a:ext cx="8906150" cy="1010920"/>
        </p:xfrm>
        <a:graphic>
          <a:graphicData uri="http://schemas.openxmlformats.org/drawingml/2006/table">
            <a:tbl>
              <a:tblPr firstRow="1" bandRow="1">
                <a:tableStyleId>{2D5ABB26-0587-4C30-8999-92F81FD0307C}</a:tableStyleId>
              </a:tblPr>
              <a:tblGrid>
                <a:gridCol w="2592000">
                  <a:extLst>
                    <a:ext uri="{9D8B030D-6E8A-4147-A177-3AD203B41FA5}">
                      <a16:colId xmlns="" xmlns:a16="http://schemas.microsoft.com/office/drawing/2014/main" val="20000"/>
                    </a:ext>
                  </a:extLst>
                </a:gridCol>
                <a:gridCol w="451415">
                  <a:extLst>
                    <a:ext uri="{9D8B030D-6E8A-4147-A177-3AD203B41FA5}">
                      <a16:colId xmlns="" xmlns:a16="http://schemas.microsoft.com/office/drawing/2014/main" val="20001"/>
                    </a:ext>
                  </a:extLst>
                </a:gridCol>
                <a:gridCol w="451415">
                  <a:extLst>
                    <a:ext uri="{9D8B030D-6E8A-4147-A177-3AD203B41FA5}">
                      <a16:colId xmlns="" xmlns:a16="http://schemas.microsoft.com/office/drawing/2014/main" val="20002"/>
                    </a:ext>
                  </a:extLst>
                </a:gridCol>
                <a:gridCol w="451415">
                  <a:extLst>
                    <a:ext uri="{9D8B030D-6E8A-4147-A177-3AD203B41FA5}">
                      <a16:colId xmlns="" xmlns:a16="http://schemas.microsoft.com/office/drawing/2014/main" val="20003"/>
                    </a:ext>
                  </a:extLst>
                </a:gridCol>
                <a:gridCol w="451415">
                  <a:extLst>
                    <a:ext uri="{9D8B030D-6E8A-4147-A177-3AD203B41FA5}">
                      <a16:colId xmlns="" xmlns:a16="http://schemas.microsoft.com/office/drawing/2014/main" val="20004"/>
                    </a:ext>
                  </a:extLst>
                </a:gridCol>
                <a:gridCol w="451415">
                  <a:extLst>
                    <a:ext uri="{9D8B030D-6E8A-4147-A177-3AD203B41FA5}">
                      <a16:colId xmlns="" xmlns:a16="http://schemas.microsoft.com/office/drawing/2014/main" val="20005"/>
                    </a:ext>
                  </a:extLst>
                </a:gridCol>
                <a:gridCol w="451415">
                  <a:extLst>
                    <a:ext uri="{9D8B030D-6E8A-4147-A177-3AD203B41FA5}">
                      <a16:colId xmlns="" xmlns:a16="http://schemas.microsoft.com/office/drawing/2014/main" val="20006"/>
                    </a:ext>
                  </a:extLst>
                </a:gridCol>
                <a:gridCol w="451415">
                  <a:extLst>
                    <a:ext uri="{9D8B030D-6E8A-4147-A177-3AD203B41FA5}">
                      <a16:colId xmlns="" xmlns:a16="http://schemas.microsoft.com/office/drawing/2014/main" val="20007"/>
                    </a:ext>
                  </a:extLst>
                </a:gridCol>
                <a:gridCol w="451415">
                  <a:extLst>
                    <a:ext uri="{9D8B030D-6E8A-4147-A177-3AD203B41FA5}">
                      <a16:colId xmlns="" xmlns:a16="http://schemas.microsoft.com/office/drawing/2014/main" val="20008"/>
                    </a:ext>
                  </a:extLst>
                </a:gridCol>
                <a:gridCol w="451415">
                  <a:extLst>
                    <a:ext uri="{9D8B030D-6E8A-4147-A177-3AD203B41FA5}">
                      <a16:colId xmlns="" xmlns:a16="http://schemas.microsoft.com/office/drawing/2014/main" val="20009"/>
                    </a:ext>
                  </a:extLst>
                </a:gridCol>
                <a:gridCol w="451415">
                  <a:extLst>
                    <a:ext uri="{9D8B030D-6E8A-4147-A177-3AD203B41FA5}">
                      <a16:colId xmlns="" xmlns:a16="http://schemas.microsoft.com/office/drawing/2014/main" val="20010"/>
                    </a:ext>
                  </a:extLst>
                </a:gridCol>
                <a:gridCol w="1800000">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1676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550" y="55118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 xmlns:a16="http://schemas.microsoft.com/office/drawing/2014/main" val="20000"/>
                    </a:ext>
                  </a:extLst>
                </a:gridCol>
                <a:gridCol w="451415">
                  <a:extLst>
                    <a:ext uri="{9D8B030D-6E8A-4147-A177-3AD203B41FA5}">
                      <a16:colId xmlns="" xmlns:a16="http://schemas.microsoft.com/office/drawing/2014/main" val="20001"/>
                    </a:ext>
                  </a:extLst>
                </a:gridCol>
                <a:gridCol w="451415">
                  <a:extLst>
                    <a:ext uri="{9D8B030D-6E8A-4147-A177-3AD203B41FA5}">
                      <a16:colId xmlns="" xmlns:a16="http://schemas.microsoft.com/office/drawing/2014/main" val="20002"/>
                    </a:ext>
                  </a:extLst>
                </a:gridCol>
                <a:gridCol w="451415">
                  <a:extLst>
                    <a:ext uri="{9D8B030D-6E8A-4147-A177-3AD203B41FA5}">
                      <a16:colId xmlns="" xmlns:a16="http://schemas.microsoft.com/office/drawing/2014/main" val="20003"/>
                    </a:ext>
                  </a:extLst>
                </a:gridCol>
                <a:gridCol w="451415">
                  <a:extLst>
                    <a:ext uri="{9D8B030D-6E8A-4147-A177-3AD203B41FA5}">
                      <a16:colId xmlns="" xmlns:a16="http://schemas.microsoft.com/office/drawing/2014/main" val="20004"/>
                    </a:ext>
                  </a:extLst>
                </a:gridCol>
                <a:gridCol w="451415">
                  <a:extLst>
                    <a:ext uri="{9D8B030D-6E8A-4147-A177-3AD203B41FA5}">
                      <a16:colId xmlns="" xmlns:a16="http://schemas.microsoft.com/office/drawing/2014/main" val="20005"/>
                    </a:ext>
                  </a:extLst>
                </a:gridCol>
                <a:gridCol w="451415">
                  <a:extLst>
                    <a:ext uri="{9D8B030D-6E8A-4147-A177-3AD203B41FA5}">
                      <a16:colId xmlns="" xmlns:a16="http://schemas.microsoft.com/office/drawing/2014/main" val="20006"/>
                    </a:ext>
                  </a:extLst>
                </a:gridCol>
                <a:gridCol w="451415">
                  <a:extLst>
                    <a:ext uri="{9D8B030D-6E8A-4147-A177-3AD203B41FA5}">
                      <a16:colId xmlns="" xmlns:a16="http://schemas.microsoft.com/office/drawing/2014/main" val="20007"/>
                    </a:ext>
                  </a:extLst>
                </a:gridCol>
                <a:gridCol w="451415">
                  <a:extLst>
                    <a:ext uri="{9D8B030D-6E8A-4147-A177-3AD203B41FA5}">
                      <a16:colId xmlns="" xmlns:a16="http://schemas.microsoft.com/office/drawing/2014/main" val="20008"/>
                    </a:ext>
                  </a:extLst>
                </a:gridCol>
                <a:gridCol w="451415">
                  <a:extLst>
                    <a:ext uri="{9D8B030D-6E8A-4147-A177-3AD203B41FA5}">
                      <a16:colId xmlns="" xmlns:a16="http://schemas.microsoft.com/office/drawing/2014/main" val="20009"/>
                    </a:ext>
                  </a:extLst>
                </a:gridCol>
                <a:gridCol w="451415">
                  <a:extLst>
                    <a:ext uri="{9D8B030D-6E8A-4147-A177-3AD203B41FA5}">
                      <a16:colId xmlns="" xmlns:a16="http://schemas.microsoft.com/office/drawing/2014/main" val="20010"/>
                    </a:ext>
                  </a:extLst>
                </a:gridCol>
                <a:gridCol w="1800000">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400"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800" y="44590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676400" y="1085672"/>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extLst>
      <p:ext uri="{BB962C8B-B14F-4D97-AF65-F5344CB8AC3E}">
        <p14:creationId xmlns:p14="http://schemas.microsoft.com/office/powerpoint/2010/main" val="123587026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1600200" y="6490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3657600">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8"/>
                  </a:ext>
                </a:extLst>
              </a:tr>
            </a:tbl>
          </a:graphicData>
        </a:graphic>
      </p:graphicFrame>
      <p:sp>
        <p:nvSpPr>
          <p:cNvPr id="3" name="Rectangle 2"/>
          <p:cNvSpPr/>
          <p:nvPr/>
        </p:nvSpPr>
        <p:spPr>
          <a:xfrm>
            <a:off x="1600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1600200" y="5681166"/>
            <a:ext cx="899160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chemeClr val="accent4">
              <a:lumMod val="75000"/>
            </a:schemeClr>
          </a:solidFill>
        </p:spPr>
        <p:txBody>
          <a:bodyPr wrap="square">
            <a:spAutoFit/>
          </a:bodyPr>
          <a:lstStyle/>
          <a:p>
            <a:r>
              <a:rPr lang="en-IN" dirty="0"/>
              <a:t>You also cannot use user variable as an enumeration value. This pair of statements do not work:</a:t>
            </a:r>
          </a:p>
          <a:p>
            <a:endParaRPr lang="en-IN" dirty="0"/>
          </a:p>
          <a:p>
            <a:r>
              <a:rPr lang="en-IN" dirty="0"/>
              <a:t>SET @mysize = 'medium';</a:t>
            </a:r>
          </a:p>
          <a:p>
            <a:r>
              <a:rPr lang="en-IN" dirty="0"/>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47545415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07744430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676400"/>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 xmlns:a16="http://schemas.microsoft.com/office/drawing/2014/main" val="20000"/>
                    </a:ext>
                  </a:extLst>
                </a:gridCol>
                <a:gridCol w="1066800">
                  <a:extLst>
                    <a:ext uri="{9D8B030D-6E8A-4147-A177-3AD203B41FA5}">
                      <a16:colId xmlns="" xmlns:a16="http://schemas.microsoft.com/office/drawing/2014/main" val="20001"/>
                    </a:ext>
                  </a:extLst>
                </a:gridCol>
                <a:gridCol w="3276600">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8"/>
                  </a:ext>
                </a:extLst>
              </a:tr>
            </a:tbl>
          </a:graphicData>
        </a:graphic>
      </p:graphicFrame>
      <p:sp>
        <p:nvSpPr>
          <p:cNvPr id="3" name="Rectangle 2"/>
          <p:cNvSpPr/>
          <p:nvPr/>
        </p:nvSpPr>
        <p:spPr>
          <a:xfrm>
            <a:off x="1676400" y="5786736"/>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242"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val="259249106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3657600">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219941211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1600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600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p14="http://schemas.microsoft.com/office/powerpoint/2010/main" val="418711980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22373</TotalTime>
  <Words>35552</Words>
  <Application>Microsoft Office PowerPoint</Application>
  <PresentationFormat>Widescreen</PresentationFormat>
  <Paragraphs>4537</Paragraphs>
  <Slides>584</Slides>
  <Notes>8</Notes>
  <HiddenSlides>31</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584</vt:i4>
      </vt:variant>
    </vt:vector>
  </HeadingPairs>
  <TitlesOfParts>
    <vt:vector size="618" baseType="lpstr">
      <vt:lpstr>SimSun</vt:lpstr>
      <vt:lpstr>Arial</vt:lpstr>
      <vt:lpstr>Arial</vt:lpstr>
      <vt:lpstr>Arial Unicode MS</vt:lpstr>
      <vt:lpstr>Bookman Old Style</vt:lpstr>
      <vt:lpstr>Calibri</vt:lpstr>
      <vt:lpstr>Cambria</vt:lpstr>
      <vt:lpstr>Consolas</vt:lpstr>
      <vt:lpstr>Courier New</vt:lpstr>
      <vt:lpstr>Gentium Basic</vt:lpstr>
      <vt:lpstr>georgia</vt:lpstr>
      <vt:lpstr>Gill Sans MT</vt:lpstr>
      <vt:lpstr>Gill Sans MT (Body)</vt:lpstr>
      <vt:lpstr>Helvetica</vt:lpstr>
      <vt:lpstr>inherit</vt:lpstr>
      <vt:lpstr>Leelawadee UI Semilight</vt:lpstr>
      <vt:lpstr>Liberation Mono</vt:lpstr>
      <vt:lpstr>MS Mincho</vt:lpstr>
      <vt:lpstr>Open Sans</vt:lpstr>
      <vt:lpstr>Open Sans</vt:lpstr>
      <vt:lpstr>Palatino Linotype</vt:lpstr>
      <vt:lpstr>Segoe Print</vt:lpstr>
      <vt:lpstr>Segoe UI</vt:lpstr>
      <vt:lpstr>Segoe UI Emoji</vt:lpstr>
      <vt:lpstr>Segoe UI Light</vt:lpstr>
      <vt:lpstr>Segoe UI Semilight</vt:lpstr>
      <vt:lpstr>Segoe UI Symbol</vt:lpstr>
      <vt:lpstr>Symbol</vt:lpstr>
      <vt:lpstr>Tahoma</vt:lpstr>
      <vt:lpstr>Times New Roman</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4442</cp:revision>
  <dcterms:created xsi:type="dcterms:W3CDTF">2015-10-09T06:09:34Z</dcterms:created>
  <dcterms:modified xsi:type="dcterms:W3CDTF">2019-02-01T05:48:59Z</dcterms:modified>
</cp:coreProperties>
</file>